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6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strRef>
              <c:f>Planilha1!$A$2:$A$5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Planilha1!$B$2:$B$5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45-45C2-8DC5-90169A87964D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Planilha1!$A$2:$A$5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Planilha1!$C$2:$C$5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45-45C2-8DC5-90169A87964D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Série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Planilha1!$A$2:$A$5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Planilha1!$D$2:$D$5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45-45C2-8DC5-90169A8796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88308511"/>
        <c:axId val="1794916127"/>
      </c:barChart>
      <c:catAx>
        <c:axId val="1688308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94916127"/>
        <c:crosses val="autoZero"/>
        <c:auto val="1"/>
        <c:lblAlgn val="ctr"/>
        <c:lblOffset val="100"/>
        <c:noMultiLvlLbl val="0"/>
      </c:catAx>
      <c:valAx>
        <c:axId val="1794916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883085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950EBA-59C8-4A92-8771-A430CBC96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E8BDB27-B8AA-4A83-9E55-3C62519113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7D4B3D-134E-4765-B2BF-AC9692215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2F96CD-3CDB-4C50-B363-CDE45282D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31C50E-802D-499B-B236-6E525B6C9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091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493FDC-022F-48D3-8F6B-809BCBE76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25F3272-EBC4-4E3D-8B24-B4CF0EAC58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846F27-9527-4CB6-826D-2032C285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097FEB5-FF12-4CE1-A808-E9E8AB62F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C3CC2B-AD09-499C-A0AF-2B67A0DD6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199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2E3E288-0BF6-4759-B1EB-334B316594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6AF1B69-1A7F-4AD8-A242-E072E14AC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9D2BF1-24EE-483C-83F4-D72EF89D2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5DA320-0CEB-4AC5-AE7A-97BA2637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6FE01D-7A14-4D21-A9B9-7E5406C8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5549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F53922-DE38-44AD-893C-066577E44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93685D-FF8B-40BB-A4E7-78EEC8819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74EE4F-D4D9-4899-B5E8-84973D3AE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952647-A3C5-4A1A-9429-741E24590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9D9747C-101B-4A23-9FB4-CA7964DBB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4749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860E3A-B441-4A06-859C-21C61D6AB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DE61FC8-264F-481F-9DF4-B53E381F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168C72-1545-49DB-9E7A-DFCE37096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E62181-1772-48F2-8D26-96BD0D91D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B2D6FB-1557-470E-A43B-C87C73875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71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F8017-A44E-4F7E-95F3-90F74DE45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6A9913F-C1E0-45B3-9D13-4B08F6BF7C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7D6B02A-901D-412A-BA9D-42C4A8F81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0C5AD96-B458-488F-A23D-86542C89F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32F367F-7EC2-4298-958A-B46B522EE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3241407-5594-4185-8F0B-583CA24B5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353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DA7483-45FD-4048-9180-316AA5195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F7590A6-9E29-423E-AD04-4CE35AF46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DCC528A-6AE4-49B6-B747-9EA62DEB2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AE6DEDC-5825-45D2-A9FC-AEAD14DA24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214F08A-A1FA-44CF-BA6F-48A5DBD00F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5CDEA95-AC83-4A82-AC04-A3F08AC32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2EADFFB-E30E-4554-A675-89A10A0C4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E8B74F9-C6CD-4718-B673-08EB8903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928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253432-6EE2-4005-A418-AC6AF462C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360424F-875B-4A12-AB6F-5976BE388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3264C28-65C3-42C9-92C5-A16638B98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A56B546-C8FF-4157-B455-D18E09FED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683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8E9ABDC-4740-4BEF-ADBF-D26CD778C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5EF024C-35F3-47EE-AE16-20E4A564E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03F88A-068B-4242-9477-16FF7AC90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861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811EB6-2E30-454A-984F-6785B5982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D5F289-2615-4FF0-9CA8-65BEE2504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8BFCDBE-EB20-496D-9CFA-FB284773B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924EE36-7D97-4E51-935F-327D425E6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19372A0-7F43-4574-A236-7326A6536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C84163-2B25-459A-8286-40CDC7C41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8157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A2BA5B-413F-4786-AE23-6354B48FF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852D53-8D04-432F-B609-E56DE3623F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D0FF830-DA4C-439C-BB31-8C27000A7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F704457-5164-4382-9C6D-D284A95AE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B012B6-8D5D-4E34-AD74-85FA0718E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328F307-DFF5-4D86-8804-DEA06E8C0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83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07A70C0-189A-40EE-AC39-A0883812C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DB7D84-833E-492C-862B-B2EF905F1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B7B7807-69CE-48AE-8B0F-555F7BD9BA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ECB61-FAF9-4A16-B4FA-4CCEA66CE4CB}" type="datetimeFigureOut">
              <a:rPr lang="pt-BR" smtClean="0"/>
              <a:t>18/06/2024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E91A1D-2B27-47F7-8959-9A8C19666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33C954-F135-4364-A1A8-F47FA031F8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5FC52-328C-4BB3-801B-E99A54898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6941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5C9AD17-370C-448B-8E12-6285555F38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23BB770-FB0B-43DC-AF5D-D9E199C809F2}"/>
              </a:ext>
            </a:extLst>
          </p:cNvPr>
          <p:cNvSpPr/>
          <p:nvPr/>
        </p:nvSpPr>
        <p:spPr>
          <a:xfrm>
            <a:off x="886942" y="2691968"/>
            <a:ext cx="95474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TITULO DO TRABALHO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70670BA-1D6E-4F8E-82B6-4716AF156095}"/>
              </a:ext>
            </a:extLst>
          </p:cNvPr>
          <p:cNvSpPr/>
          <p:nvPr/>
        </p:nvSpPr>
        <p:spPr>
          <a:xfrm>
            <a:off x="1683655" y="381435"/>
            <a:ext cx="102335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pt-BR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NACIONAL INTERPROFISSIONAL DE SAÚDE DA MULHER– CONAINSM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DCFE182-A8BA-4395-93B3-4ED4B8CFC51E}"/>
              </a:ext>
            </a:extLst>
          </p:cNvPr>
          <p:cNvSpPr/>
          <p:nvPr/>
        </p:nvSpPr>
        <p:spPr>
          <a:xfrm>
            <a:off x="1042415" y="423041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/>
              <a:t>AUTORES E COUTORES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E440A798-CA6D-4E2C-BB5B-B063D535F73A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AAA08ED5-91A7-457D-AC08-4E84B595483A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CAFB246B-72FC-4D80-8D08-D105389E0CC7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BCC2FFB6-61C4-49EA-ABF3-FC6D836A9EFF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F1030FDB-5838-4C94-8E27-1E6697AA683F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Retângulo 13">
            <a:extLst>
              <a:ext uri="{FF2B5EF4-FFF2-40B4-BE49-F238E27FC236}">
                <a16:creationId xmlns:a16="http://schemas.microsoft.com/office/drawing/2014/main" id="{9B2E6ADA-870D-4E43-A807-64BE549804AC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CBB12BA-F50A-4F78-BFC7-8A8D05E07817}"/>
              </a:ext>
            </a:extLst>
          </p:cNvPr>
          <p:cNvGrpSpPr/>
          <p:nvPr/>
        </p:nvGrpSpPr>
        <p:grpSpPr>
          <a:xfrm>
            <a:off x="99866" y="261987"/>
            <a:ext cx="1828532" cy="1783062"/>
            <a:chOff x="0" y="0"/>
            <a:chExt cx="1667881" cy="1589940"/>
          </a:xfrm>
        </p:grpSpPr>
        <p:sp>
          <p:nvSpPr>
            <p:cNvPr id="16" name="Shape 136">
              <a:extLst>
                <a:ext uri="{FF2B5EF4-FFF2-40B4-BE49-F238E27FC236}">
                  <a16:creationId xmlns:a16="http://schemas.microsoft.com/office/drawing/2014/main" id="{7A6D3875-6952-43B7-830E-2FD13A90C910}"/>
                </a:ext>
              </a:extLst>
            </p:cNvPr>
            <p:cNvSpPr/>
            <p:nvPr/>
          </p:nvSpPr>
          <p:spPr>
            <a:xfrm>
              <a:off x="1783" y="0"/>
              <a:ext cx="1664315" cy="1588157"/>
            </a:xfrm>
            <a:custGeom>
              <a:avLst/>
              <a:gdLst/>
              <a:ahLst/>
              <a:cxnLst/>
              <a:rect l="0" t="0" r="0" b="0"/>
              <a:pathLst>
                <a:path w="1664315" h="1588157">
                  <a:moveTo>
                    <a:pt x="485901" y="0"/>
                  </a:moveTo>
                  <a:lnTo>
                    <a:pt x="1178414" y="0"/>
                  </a:lnTo>
                  <a:lnTo>
                    <a:pt x="1228814" y="24278"/>
                  </a:lnTo>
                  <a:cubicBezTo>
                    <a:pt x="1488218" y="165195"/>
                    <a:pt x="1664315" y="440032"/>
                    <a:pt x="1664315" y="755999"/>
                  </a:cubicBezTo>
                  <a:cubicBezTo>
                    <a:pt x="1664315" y="1215587"/>
                    <a:pt x="1291746" y="1588157"/>
                    <a:pt x="832158" y="1588157"/>
                  </a:cubicBezTo>
                  <a:cubicBezTo>
                    <a:pt x="372570" y="1588157"/>
                    <a:pt x="0" y="1215587"/>
                    <a:pt x="0" y="755999"/>
                  </a:cubicBezTo>
                  <a:cubicBezTo>
                    <a:pt x="0" y="440032"/>
                    <a:pt x="176097" y="165195"/>
                    <a:pt x="435502" y="24278"/>
                  </a:cubicBezTo>
                  <a:lnTo>
                    <a:pt x="4859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pic>
          <p:nvPicPr>
            <p:cNvPr id="17" name="Picture 3697">
              <a:extLst>
                <a:ext uri="{FF2B5EF4-FFF2-40B4-BE49-F238E27FC236}">
                  <a16:creationId xmlns:a16="http://schemas.microsoft.com/office/drawing/2014/main" id="{C26E7C53-3074-4C6C-8B68-440923DA1B3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7472" y="0"/>
              <a:ext cx="1569720" cy="1539240"/>
            </a:xfrm>
            <a:prstGeom prst="rect">
              <a:avLst/>
            </a:prstGeom>
          </p:spPr>
        </p:pic>
        <p:sp>
          <p:nvSpPr>
            <p:cNvPr id="18" name="Shape 141">
              <a:extLst>
                <a:ext uri="{FF2B5EF4-FFF2-40B4-BE49-F238E27FC236}">
                  <a16:creationId xmlns:a16="http://schemas.microsoft.com/office/drawing/2014/main" id="{CC05AB15-62B6-4C34-896B-BFD3B74C0948}"/>
                </a:ext>
              </a:extLst>
            </p:cNvPr>
            <p:cNvSpPr/>
            <p:nvPr/>
          </p:nvSpPr>
          <p:spPr>
            <a:xfrm>
              <a:off x="48859" y="0"/>
              <a:ext cx="1570138" cy="1541080"/>
            </a:xfrm>
            <a:custGeom>
              <a:avLst/>
              <a:gdLst/>
              <a:ahLst/>
              <a:cxnLst/>
              <a:rect l="0" t="0" r="0" b="0"/>
              <a:pathLst>
                <a:path w="1570138" h="1541080">
                  <a:moveTo>
                    <a:pt x="574730" y="0"/>
                  </a:moveTo>
                  <a:lnTo>
                    <a:pt x="589425" y="0"/>
                  </a:lnTo>
                  <a:lnTo>
                    <a:pt x="557226" y="8057"/>
                  </a:lnTo>
                  <a:cubicBezTo>
                    <a:pt x="435704" y="44922"/>
                    <a:pt x="324390" y="111407"/>
                    <a:pt x="232124" y="203851"/>
                  </a:cubicBezTo>
                  <a:cubicBezTo>
                    <a:pt x="84737" y="351523"/>
                    <a:pt x="3566" y="547603"/>
                    <a:pt x="3566" y="755999"/>
                  </a:cubicBezTo>
                  <a:cubicBezTo>
                    <a:pt x="3566" y="964657"/>
                    <a:pt x="84856" y="1160855"/>
                    <a:pt x="232433" y="1308504"/>
                  </a:cubicBezTo>
                  <a:cubicBezTo>
                    <a:pt x="380058" y="1456176"/>
                    <a:pt x="576328" y="1537514"/>
                    <a:pt x="785081" y="1537514"/>
                  </a:cubicBezTo>
                  <a:cubicBezTo>
                    <a:pt x="993620" y="1537514"/>
                    <a:pt x="1189795" y="1456271"/>
                    <a:pt x="1337467" y="1308742"/>
                  </a:cubicBezTo>
                  <a:cubicBezTo>
                    <a:pt x="1485235" y="1161117"/>
                    <a:pt x="1566596" y="964799"/>
                    <a:pt x="1566596" y="755999"/>
                  </a:cubicBezTo>
                  <a:cubicBezTo>
                    <a:pt x="1566596" y="547246"/>
                    <a:pt x="1485259" y="350976"/>
                    <a:pt x="1337539" y="203351"/>
                  </a:cubicBezTo>
                  <a:cubicBezTo>
                    <a:pt x="1245259" y="111101"/>
                    <a:pt x="1134013" y="44762"/>
                    <a:pt x="1012626" y="7981"/>
                  </a:cubicBezTo>
                  <a:lnTo>
                    <a:pt x="980698" y="0"/>
                  </a:lnTo>
                  <a:lnTo>
                    <a:pt x="995364" y="0"/>
                  </a:lnTo>
                  <a:lnTo>
                    <a:pt x="1013642" y="4569"/>
                  </a:lnTo>
                  <a:cubicBezTo>
                    <a:pt x="1135584" y="41518"/>
                    <a:pt x="1247339" y="108155"/>
                    <a:pt x="1340035" y="200807"/>
                  </a:cubicBezTo>
                  <a:cubicBezTo>
                    <a:pt x="1488421" y="349122"/>
                    <a:pt x="1570138" y="546295"/>
                    <a:pt x="1570138" y="755975"/>
                  </a:cubicBezTo>
                  <a:cubicBezTo>
                    <a:pt x="1570138" y="965726"/>
                    <a:pt x="1488397" y="1162924"/>
                    <a:pt x="1339964" y="1311238"/>
                  </a:cubicBezTo>
                  <a:cubicBezTo>
                    <a:pt x="1191650" y="1459457"/>
                    <a:pt x="994571" y="1541080"/>
                    <a:pt x="785081" y="1541080"/>
                  </a:cubicBezTo>
                  <a:cubicBezTo>
                    <a:pt x="575378" y="1541080"/>
                    <a:pt x="378228" y="1459386"/>
                    <a:pt x="229913" y="1311024"/>
                  </a:cubicBezTo>
                  <a:cubicBezTo>
                    <a:pt x="81647" y="1162710"/>
                    <a:pt x="0" y="965608"/>
                    <a:pt x="0" y="755999"/>
                  </a:cubicBezTo>
                  <a:cubicBezTo>
                    <a:pt x="0" y="650268"/>
                    <a:pt x="20709" y="547627"/>
                    <a:pt x="61556" y="450930"/>
                  </a:cubicBezTo>
                  <a:cubicBezTo>
                    <a:pt x="101048" y="357443"/>
                    <a:pt x="157587" y="273467"/>
                    <a:pt x="229580" y="201330"/>
                  </a:cubicBezTo>
                  <a:cubicBezTo>
                    <a:pt x="322262" y="108471"/>
                    <a:pt x="434085" y="41681"/>
                    <a:pt x="556163" y="4647"/>
                  </a:cubicBezTo>
                  <a:lnTo>
                    <a:pt x="57473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Shape 142">
              <a:extLst>
                <a:ext uri="{FF2B5EF4-FFF2-40B4-BE49-F238E27FC236}">
                  <a16:creationId xmlns:a16="http://schemas.microsoft.com/office/drawing/2014/main" id="{BCD9047D-A0C8-466C-B02E-C0C5C0386DE6}"/>
                </a:ext>
              </a:extLst>
            </p:cNvPr>
            <p:cNvSpPr/>
            <p:nvPr/>
          </p:nvSpPr>
          <p:spPr>
            <a:xfrm>
              <a:off x="0" y="0"/>
              <a:ext cx="1667881" cy="1589940"/>
            </a:xfrm>
            <a:custGeom>
              <a:avLst/>
              <a:gdLst/>
              <a:ahLst/>
              <a:cxnLst/>
              <a:rect l="0" t="0" r="0" b="0"/>
              <a:pathLst>
                <a:path w="1667881" h="1589940">
                  <a:moveTo>
                    <a:pt x="483244" y="0"/>
                  </a:moveTo>
                  <a:lnTo>
                    <a:pt x="491560" y="0"/>
                  </a:lnTo>
                  <a:lnTo>
                    <a:pt x="442699" y="23155"/>
                  </a:lnTo>
                  <a:cubicBezTo>
                    <a:pt x="371336" y="61389"/>
                    <a:pt x="305232" y="110393"/>
                    <a:pt x="246414" y="169328"/>
                  </a:cubicBezTo>
                  <a:cubicBezTo>
                    <a:pt x="170259" y="245625"/>
                    <a:pt x="110463" y="334452"/>
                    <a:pt x="68688" y="433336"/>
                  </a:cubicBezTo>
                  <a:cubicBezTo>
                    <a:pt x="25464" y="535620"/>
                    <a:pt x="3566" y="644181"/>
                    <a:pt x="3566" y="755999"/>
                  </a:cubicBezTo>
                  <a:cubicBezTo>
                    <a:pt x="3566" y="868031"/>
                    <a:pt x="25511" y="976735"/>
                    <a:pt x="68807" y="1079090"/>
                  </a:cubicBezTo>
                  <a:cubicBezTo>
                    <a:pt x="110629" y="1177974"/>
                    <a:pt x="170497" y="1266777"/>
                    <a:pt x="246746" y="1343050"/>
                  </a:cubicBezTo>
                  <a:cubicBezTo>
                    <a:pt x="403596" y="1499948"/>
                    <a:pt x="612135" y="1586373"/>
                    <a:pt x="833941" y="1586373"/>
                  </a:cubicBezTo>
                  <a:cubicBezTo>
                    <a:pt x="945901" y="1586373"/>
                    <a:pt x="1054557" y="1564428"/>
                    <a:pt x="1156865" y="1521180"/>
                  </a:cubicBezTo>
                  <a:cubicBezTo>
                    <a:pt x="1255749" y="1479382"/>
                    <a:pt x="1344552" y="1419538"/>
                    <a:pt x="1420849" y="1343312"/>
                  </a:cubicBezTo>
                  <a:cubicBezTo>
                    <a:pt x="1577842" y="1186438"/>
                    <a:pt x="1664315" y="977852"/>
                    <a:pt x="1664315" y="755999"/>
                  </a:cubicBezTo>
                  <a:cubicBezTo>
                    <a:pt x="1664315" y="534193"/>
                    <a:pt x="1577889" y="325655"/>
                    <a:pt x="1420945" y="168781"/>
                  </a:cubicBezTo>
                  <a:cubicBezTo>
                    <a:pt x="1363740" y="111594"/>
                    <a:pt x="1299473" y="63635"/>
                    <a:pt x="1229209" y="25586"/>
                  </a:cubicBezTo>
                  <a:lnTo>
                    <a:pt x="1175985" y="0"/>
                  </a:lnTo>
                  <a:lnTo>
                    <a:pt x="1184192" y="0"/>
                  </a:lnTo>
                  <a:lnTo>
                    <a:pt x="1230900" y="22451"/>
                  </a:lnTo>
                  <a:cubicBezTo>
                    <a:pt x="1301468" y="60666"/>
                    <a:pt x="1366010" y="108848"/>
                    <a:pt x="1423465" y="166285"/>
                  </a:cubicBezTo>
                  <a:cubicBezTo>
                    <a:pt x="1561374" y="304132"/>
                    <a:pt x="1645073" y="481717"/>
                    <a:pt x="1663843" y="673189"/>
                  </a:cubicBezTo>
                  <a:lnTo>
                    <a:pt x="1667881" y="756015"/>
                  </a:lnTo>
                  <a:lnTo>
                    <a:pt x="1667881" y="756031"/>
                  </a:lnTo>
                  <a:lnTo>
                    <a:pt x="1663842" y="838875"/>
                  </a:lnTo>
                  <a:cubicBezTo>
                    <a:pt x="1645067" y="1030388"/>
                    <a:pt x="1561342" y="1208009"/>
                    <a:pt x="1423370" y="1345856"/>
                  </a:cubicBezTo>
                  <a:cubicBezTo>
                    <a:pt x="1346764" y="1422415"/>
                    <a:pt x="1257556" y="1482496"/>
                    <a:pt x="1158268" y="1524485"/>
                  </a:cubicBezTo>
                  <a:cubicBezTo>
                    <a:pt x="1081181" y="1557046"/>
                    <a:pt x="1000535" y="1577584"/>
                    <a:pt x="917597" y="1585818"/>
                  </a:cubicBezTo>
                  <a:lnTo>
                    <a:pt x="833943" y="1589940"/>
                  </a:lnTo>
                  <a:lnTo>
                    <a:pt x="833939" y="1589940"/>
                  </a:lnTo>
                  <a:lnTo>
                    <a:pt x="751107" y="1585903"/>
                  </a:lnTo>
                  <a:cubicBezTo>
                    <a:pt x="559640" y="1567138"/>
                    <a:pt x="382073" y="1483459"/>
                    <a:pt x="244226" y="1345571"/>
                  </a:cubicBezTo>
                  <a:cubicBezTo>
                    <a:pt x="167644" y="1268965"/>
                    <a:pt x="107515" y="1179781"/>
                    <a:pt x="65526" y="1080469"/>
                  </a:cubicBezTo>
                  <a:cubicBezTo>
                    <a:pt x="32912" y="1003382"/>
                    <a:pt x="12360" y="922697"/>
                    <a:pt x="4123" y="839708"/>
                  </a:cubicBezTo>
                  <a:lnTo>
                    <a:pt x="0" y="756003"/>
                  </a:lnTo>
                  <a:lnTo>
                    <a:pt x="0" y="755995"/>
                  </a:lnTo>
                  <a:lnTo>
                    <a:pt x="4114" y="672437"/>
                  </a:lnTo>
                  <a:cubicBezTo>
                    <a:pt x="12335" y="589582"/>
                    <a:pt x="32846" y="508991"/>
                    <a:pt x="65407" y="431957"/>
                  </a:cubicBezTo>
                  <a:cubicBezTo>
                    <a:pt x="107348" y="332645"/>
                    <a:pt x="167406" y="243461"/>
                    <a:pt x="243893" y="166808"/>
                  </a:cubicBezTo>
                  <a:cubicBezTo>
                    <a:pt x="302962" y="107624"/>
                    <a:pt x="369349" y="58410"/>
                    <a:pt x="441018" y="20011"/>
                  </a:cubicBezTo>
                  <a:lnTo>
                    <a:pt x="48324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90254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FC7AB0E0-5043-4646-967F-50A86E033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A326413-04BD-4D25-9C7B-FD2E8002C551}"/>
              </a:ext>
            </a:extLst>
          </p:cNvPr>
          <p:cNvSpPr/>
          <p:nvPr/>
        </p:nvSpPr>
        <p:spPr>
          <a:xfrm>
            <a:off x="1031506" y="2145771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AFBEA46-649F-4C12-80EB-62379FA5E439}"/>
              </a:ext>
            </a:extLst>
          </p:cNvPr>
          <p:cNvSpPr/>
          <p:nvPr/>
        </p:nvSpPr>
        <p:spPr>
          <a:xfrm>
            <a:off x="2165808" y="428887"/>
            <a:ext cx="98962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pt-B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NACIONAL INTERPROFISSIONAL DE SAÚDE DA MULHER– CONAINSM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54C0ACB-A1DE-41B9-AE74-8FF58701D966}"/>
              </a:ext>
            </a:extLst>
          </p:cNvPr>
          <p:cNvSpPr/>
          <p:nvPr/>
        </p:nvSpPr>
        <p:spPr>
          <a:xfrm>
            <a:off x="913836" y="278809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4DAD87EE-FDF4-4098-89A7-1E9E6A004C86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3652AE15-F9DE-40FE-A942-1530C137C5FD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665A13FD-006A-4F22-ADF7-D4CF368699FB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3BF5AF22-917F-40FE-B172-68DA59DB207A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4BCF2CD0-8A4A-45D4-A53E-D5E453F68DBF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Retângulo 13">
            <a:extLst>
              <a:ext uri="{FF2B5EF4-FFF2-40B4-BE49-F238E27FC236}">
                <a16:creationId xmlns:a16="http://schemas.microsoft.com/office/drawing/2014/main" id="{EACCF356-2D28-48CE-B8D2-D008A4B76B76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26034733-AEBC-4991-9F5D-A7566450BC68}"/>
              </a:ext>
            </a:extLst>
          </p:cNvPr>
          <p:cNvGrpSpPr/>
          <p:nvPr/>
        </p:nvGrpSpPr>
        <p:grpSpPr>
          <a:xfrm>
            <a:off x="473960" y="245557"/>
            <a:ext cx="1691848" cy="1742848"/>
            <a:chOff x="0" y="0"/>
            <a:chExt cx="1667881" cy="1589940"/>
          </a:xfrm>
        </p:grpSpPr>
        <p:sp>
          <p:nvSpPr>
            <p:cNvPr id="16" name="Shape 136">
              <a:extLst>
                <a:ext uri="{FF2B5EF4-FFF2-40B4-BE49-F238E27FC236}">
                  <a16:creationId xmlns:a16="http://schemas.microsoft.com/office/drawing/2014/main" id="{0CC1C694-66B2-4560-9957-7FC44518E712}"/>
                </a:ext>
              </a:extLst>
            </p:cNvPr>
            <p:cNvSpPr/>
            <p:nvPr/>
          </p:nvSpPr>
          <p:spPr>
            <a:xfrm>
              <a:off x="1783" y="0"/>
              <a:ext cx="1664315" cy="1588157"/>
            </a:xfrm>
            <a:custGeom>
              <a:avLst/>
              <a:gdLst/>
              <a:ahLst/>
              <a:cxnLst/>
              <a:rect l="0" t="0" r="0" b="0"/>
              <a:pathLst>
                <a:path w="1664315" h="1588157">
                  <a:moveTo>
                    <a:pt x="485901" y="0"/>
                  </a:moveTo>
                  <a:lnTo>
                    <a:pt x="1178414" y="0"/>
                  </a:lnTo>
                  <a:lnTo>
                    <a:pt x="1228814" y="24278"/>
                  </a:lnTo>
                  <a:cubicBezTo>
                    <a:pt x="1488218" y="165195"/>
                    <a:pt x="1664315" y="440032"/>
                    <a:pt x="1664315" y="755999"/>
                  </a:cubicBezTo>
                  <a:cubicBezTo>
                    <a:pt x="1664315" y="1215587"/>
                    <a:pt x="1291746" y="1588157"/>
                    <a:pt x="832158" y="1588157"/>
                  </a:cubicBezTo>
                  <a:cubicBezTo>
                    <a:pt x="372570" y="1588157"/>
                    <a:pt x="0" y="1215587"/>
                    <a:pt x="0" y="755999"/>
                  </a:cubicBezTo>
                  <a:cubicBezTo>
                    <a:pt x="0" y="440032"/>
                    <a:pt x="176097" y="165195"/>
                    <a:pt x="435502" y="24278"/>
                  </a:cubicBezTo>
                  <a:lnTo>
                    <a:pt x="4859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pic>
          <p:nvPicPr>
            <p:cNvPr id="17" name="Picture 3697">
              <a:extLst>
                <a:ext uri="{FF2B5EF4-FFF2-40B4-BE49-F238E27FC236}">
                  <a16:creationId xmlns:a16="http://schemas.microsoft.com/office/drawing/2014/main" id="{CF23ADE4-6C9C-48B5-B881-537581914F65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7472" y="0"/>
              <a:ext cx="1569720" cy="1539240"/>
            </a:xfrm>
            <a:prstGeom prst="rect">
              <a:avLst/>
            </a:prstGeom>
          </p:spPr>
        </p:pic>
        <p:sp>
          <p:nvSpPr>
            <p:cNvPr id="18" name="Shape 141">
              <a:extLst>
                <a:ext uri="{FF2B5EF4-FFF2-40B4-BE49-F238E27FC236}">
                  <a16:creationId xmlns:a16="http://schemas.microsoft.com/office/drawing/2014/main" id="{80483C26-3D57-4057-975F-0F8AC4A5BF2A}"/>
                </a:ext>
              </a:extLst>
            </p:cNvPr>
            <p:cNvSpPr/>
            <p:nvPr/>
          </p:nvSpPr>
          <p:spPr>
            <a:xfrm>
              <a:off x="48859" y="0"/>
              <a:ext cx="1570138" cy="1541080"/>
            </a:xfrm>
            <a:custGeom>
              <a:avLst/>
              <a:gdLst/>
              <a:ahLst/>
              <a:cxnLst/>
              <a:rect l="0" t="0" r="0" b="0"/>
              <a:pathLst>
                <a:path w="1570138" h="1541080">
                  <a:moveTo>
                    <a:pt x="574730" y="0"/>
                  </a:moveTo>
                  <a:lnTo>
                    <a:pt x="589425" y="0"/>
                  </a:lnTo>
                  <a:lnTo>
                    <a:pt x="557226" y="8057"/>
                  </a:lnTo>
                  <a:cubicBezTo>
                    <a:pt x="435704" y="44922"/>
                    <a:pt x="324390" y="111407"/>
                    <a:pt x="232124" y="203851"/>
                  </a:cubicBezTo>
                  <a:cubicBezTo>
                    <a:pt x="84737" y="351523"/>
                    <a:pt x="3566" y="547603"/>
                    <a:pt x="3566" y="755999"/>
                  </a:cubicBezTo>
                  <a:cubicBezTo>
                    <a:pt x="3566" y="964657"/>
                    <a:pt x="84856" y="1160855"/>
                    <a:pt x="232433" y="1308504"/>
                  </a:cubicBezTo>
                  <a:cubicBezTo>
                    <a:pt x="380058" y="1456176"/>
                    <a:pt x="576328" y="1537514"/>
                    <a:pt x="785081" y="1537514"/>
                  </a:cubicBezTo>
                  <a:cubicBezTo>
                    <a:pt x="993620" y="1537514"/>
                    <a:pt x="1189795" y="1456271"/>
                    <a:pt x="1337467" y="1308742"/>
                  </a:cubicBezTo>
                  <a:cubicBezTo>
                    <a:pt x="1485235" y="1161117"/>
                    <a:pt x="1566596" y="964799"/>
                    <a:pt x="1566596" y="755999"/>
                  </a:cubicBezTo>
                  <a:cubicBezTo>
                    <a:pt x="1566596" y="547246"/>
                    <a:pt x="1485259" y="350976"/>
                    <a:pt x="1337539" y="203351"/>
                  </a:cubicBezTo>
                  <a:cubicBezTo>
                    <a:pt x="1245259" y="111101"/>
                    <a:pt x="1134013" y="44762"/>
                    <a:pt x="1012626" y="7981"/>
                  </a:cubicBezTo>
                  <a:lnTo>
                    <a:pt x="980698" y="0"/>
                  </a:lnTo>
                  <a:lnTo>
                    <a:pt x="995364" y="0"/>
                  </a:lnTo>
                  <a:lnTo>
                    <a:pt x="1013642" y="4569"/>
                  </a:lnTo>
                  <a:cubicBezTo>
                    <a:pt x="1135584" y="41518"/>
                    <a:pt x="1247339" y="108155"/>
                    <a:pt x="1340035" y="200807"/>
                  </a:cubicBezTo>
                  <a:cubicBezTo>
                    <a:pt x="1488421" y="349122"/>
                    <a:pt x="1570138" y="546295"/>
                    <a:pt x="1570138" y="755975"/>
                  </a:cubicBezTo>
                  <a:cubicBezTo>
                    <a:pt x="1570138" y="965726"/>
                    <a:pt x="1488397" y="1162924"/>
                    <a:pt x="1339964" y="1311238"/>
                  </a:cubicBezTo>
                  <a:cubicBezTo>
                    <a:pt x="1191650" y="1459457"/>
                    <a:pt x="994571" y="1541080"/>
                    <a:pt x="785081" y="1541080"/>
                  </a:cubicBezTo>
                  <a:cubicBezTo>
                    <a:pt x="575378" y="1541080"/>
                    <a:pt x="378228" y="1459386"/>
                    <a:pt x="229913" y="1311024"/>
                  </a:cubicBezTo>
                  <a:cubicBezTo>
                    <a:pt x="81647" y="1162710"/>
                    <a:pt x="0" y="965608"/>
                    <a:pt x="0" y="755999"/>
                  </a:cubicBezTo>
                  <a:cubicBezTo>
                    <a:pt x="0" y="650268"/>
                    <a:pt x="20709" y="547627"/>
                    <a:pt x="61556" y="450930"/>
                  </a:cubicBezTo>
                  <a:cubicBezTo>
                    <a:pt x="101048" y="357443"/>
                    <a:pt x="157587" y="273467"/>
                    <a:pt x="229580" y="201330"/>
                  </a:cubicBezTo>
                  <a:cubicBezTo>
                    <a:pt x="322262" y="108471"/>
                    <a:pt x="434085" y="41681"/>
                    <a:pt x="556163" y="4647"/>
                  </a:cubicBezTo>
                  <a:lnTo>
                    <a:pt x="57473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Shape 142">
              <a:extLst>
                <a:ext uri="{FF2B5EF4-FFF2-40B4-BE49-F238E27FC236}">
                  <a16:creationId xmlns:a16="http://schemas.microsoft.com/office/drawing/2014/main" id="{994B215C-F1EE-46F5-98C4-DD0C5398B033}"/>
                </a:ext>
              </a:extLst>
            </p:cNvPr>
            <p:cNvSpPr/>
            <p:nvPr/>
          </p:nvSpPr>
          <p:spPr>
            <a:xfrm>
              <a:off x="0" y="0"/>
              <a:ext cx="1667881" cy="1589940"/>
            </a:xfrm>
            <a:custGeom>
              <a:avLst/>
              <a:gdLst/>
              <a:ahLst/>
              <a:cxnLst/>
              <a:rect l="0" t="0" r="0" b="0"/>
              <a:pathLst>
                <a:path w="1667881" h="1589940">
                  <a:moveTo>
                    <a:pt x="483244" y="0"/>
                  </a:moveTo>
                  <a:lnTo>
                    <a:pt x="491560" y="0"/>
                  </a:lnTo>
                  <a:lnTo>
                    <a:pt x="442699" y="23155"/>
                  </a:lnTo>
                  <a:cubicBezTo>
                    <a:pt x="371336" y="61389"/>
                    <a:pt x="305232" y="110393"/>
                    <a:pt x="246414" y="169328"/>
                  </a:cubicBezTo>
                  <a:cubicBezTo>
                    <a:pt x="170259" y="245625"/>
                    <a:pt x="110463" y="334452"/>
                    <a:pt x="68688" y="433336"/>
                  </a:cubicBezTo>
                  <a:cubicBezTo>
                    <a:pt x="25464" y="535620"/>
                    <a:pt x="3566" y="644181"/>
                    <a:pt x="3566" y="755999"/>
                  </a:cubicBezTo>
                  <a:cubicBezTo>
                    <a:pt x="3566" y="868031"/>
                    <a:pt x="25511" y="976735"/>
                    <a:pt x="68807" y="1079090"/>
                  </a:cubicBezTo>
                  <a:cubicBezTo>
                    <a:pt x="110629" y="1177974"/>
                    <a:pt x="170497" y="1266777"/>
                    <a:pt x="246746" y="1343050"/>
                  </a:cubicBezTo>
                  <a:cubicBezTo>
                    <a:pt x="403596" y="1499948"/>
                    <a:pt x="612135" y="1586373"/>
                    <a:pt x="833941" y="1586373"/>
                  </a:cubicBezTo>
                  <a:cubicBezTo>
                    <a:pt x="945901" y="1586373"/>
                    <a:pt x="1054557" y="1564428"/>
                    <a:pt x="1156865" y="1521180"/>
                  </a:cubicBezTo>
                  <a:cubicBezTo>
                    <a:pt x="1255749" y="1479382"/>
                    <a:pt x="1344552" y="1419538"/>
                    <a:pt x="1420849" y="1343312"/>
                  </a:cubicBezTo>
                  <a:cubicBezTo>
                    <a:pt x="1577842" y="1186438"/>
                    <a:pt x="1664315" y="977852"/>
                    <a:pt x="1664315" y="755999"/>
                  </a:cubicBezTo>
                  <a:cubicBezTo>
                    <a:pt x="1664315" y="534193"/>
                    <a:pt x="1577889" y="325655"/>
                    <a:pt x="1420945" y="168781"/>
                  </a:cubicBezTo>
                  <a:cubicBezTo>
                    <a:pt x="1363740" y="111594"/>
                    <a:pt x="1299473" y="63635"/>
                    <a:pt x="1229209" y="25586"/>
                  </a:cubicBezTo>
                  <a:lnTo>
                    <a:pt x="1175985" y="0"/>
                  </a:lnTo>
                  <a:lnTo>
                    <a:pt x="1184192" y="0"/>
                  </a:lnTo>
                  <a:lnTo>
                    <a:pt x="1230900" y="22451"/>
                  </a:lnTo>
                  <a:cubicBezTo>
                    <a:pt x="1301468" y="60666"/>
                    <a:pt x="1366010" y="108848"/>
                    <a:pt x="1423465" y="166285"/>
                  </a:cubicBezTo>
                  <a:cubicBezTo>
                    <a:pt x="1561374" y="304132"/>
                    <a:pt x="1645073" y="481717"/>
                    <a:pt x="1663843" y="673189"/>
                  </a:cubicBezTo>
                  <a:lnTo>
                    <a:pt x="1667881" y="756015"/>
                  </a:lnTo>
                  <a:lnTo>
                    <a:pt x="1667881" y="756031"/>
                  </a:lnTo>
                  <a:lnTo>
                    <a:pt x="1663842" y="838875"/>
                  </a:lnTo>
                  <a:cubicBezTo>
                    <a:pt x="1645067" y="1030388"/>
                    <a:pt x="1561342" y="1208009"/>
                    <a:pt x="1423370" y="1345856"/>
                  </a:cubicBezTo>
                  <a:cubicBezTo>
                    <a:pt x="1346764" y="1422415"/>
                    <a:pt x="1257556" y="1482496"/>
                    <a:pt x="1158268" y="1524485"/>
                  </a:cubicBezTo>
                  <a:cubicBezTo>
                    <a:pt x="1081181" y="1557046"/>
                    <a:pt x="1000535" y="1577584"/>
                    <a:pt x="917597" y="1585818"/>
                  </a:cubicBezTo>
                  <a:lnTo>
                    <a:pt x="833943" y="1589940"/>
                  </a:lnTo>
                  <a:lnTo>
                    <a:pt x="833939" y="1589940"/>
                  </a:lnTo>
                  <a:lnTo>
                    <a:pt x="751107" y="1585903"/>
                  </a:lnTo>
                  <a:cubicBezTo>
                    <a:pt x="559640" y="1567138"/>
                    <a:pt x="382073" y="1483459"/>
                    <a:pt x="244226" y="1345571"/>
                  </a:cubicBezTo>
                  <a:cubicBezTo>
                    <a:pt x="167644" y="1268965"/>
                    <a:pt x="107515" y="1179781"/>
                    <a:pt x="65526" y="1080469"/>
                  </a:cubicBezTo>
                  <a:cubicBezTo>
                    <a:pt x="32912" y="1003382"/>
                    <a:pt x="12360" y="922697"/>
                    <a:pt x="4123" y="839708"/>
                  </a:cubicBezTo>
                  <a:lnTo>
                    <a:pt x="0" y="756003"/>
                  </a:lnTo>
                  <a:lnTo>
                    <a:pt x="0" y="755995"/>
                  </a:lnTo>
                  <a:lnTo>
                    <a:pt x="4114" y="672437"/>
                  </a:lnTo>
                  <a:cubicBezTo>
                    <a:pt x="12335" y="589582"/>
                    <a:pt x="32846" y="508991"/>
                    <a:pt x="65407" y="431957"/>
                  </a:cubicBezTo>
                  <a:cubicBezTo>
                    <a:pt x="107348" y="332645"/>
                    <a:pt x="167406" y="243461"/>
                    <a:pt x="243893" y="166808"/>
                  </a:cubicBezTo>
                  <a:cubicBezTo>
                    <a:pt x="302962" y="107624"/>
                    <a:pt x="369349" y="58410"/>
                    <a:pt x="441018" y="20011"/>
                  </a:cubicBezTo>
                  <a:lnTo>
                    <a:pt x="48324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28365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413325D8-AFD5-41EE-B4A7-1B8D58917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9884B13-7CEC-4915-AF5E-18094E4787AE}"/>
              </a:ext>
            </a:extLst>
          </p:cNvPr>
          <p:cNvSpPr/>
          <p:nvPr/>
        </p:nvSpPr>
        <p:spPr>
          <a:xfrm>
            <a:off x="931628" y="2155462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A986786-576D-4DB0-9CF8-8C2AB03B478E}"/>
              </a:ext>
            </a:extLst>
          </p:cNvPr>
          <p:cNvSpPr/>
          <p:nvPr/>
        </p:nvSpPr>
        <p:spPr>
          <a:xfrm>
            <a:off x="2165809" y="428887"/>
            <a:ext cx="95026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pt-B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NACIONAL INTERPROFISSIONAL DE SAÚDE DA MULHER– CONAINSM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32213F38-6A38-4775-A5BC-92F1ABDEC7CD}"/>
              </a:ext>
            </a:extLst>
          </p:cNvPr>
          <p:cNvSpPr/>
          <p:nvPr/>
        </p:nvSpPr>
        <p:spPr>
          <a:xfrm>
            <a:off x="931628" y="281634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1D515DF3-0EAB-4674-81CE-54885A21C78F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DC730D72-F1D8-42A6-B4F8-F1A911FF12D9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A4C45673-08DE-48CA-9F78-6AF88AA69282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330981D5-802B-49EE-8104-8EB3F3375D0D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E2B684B5-8CB6-466C-8A70-63D4B473C4BF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Retângulo 13">
            <a:extLst>
              <a:ext uri="{FF2B5EF4-FFF2-40B4-BE49-F238E27FC236}">
                <a16:creationId xmlns:a16="http://schemas.microsoft.com/office/drawing/2014/main" id="{161DB9E4-AE1F-45E8-B97A-DC0523A1C329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C0ECD69B-B2FC-4102-8A22-4741855CFFFD}"/>
              </a:ext>
            </a:extLst>
          </p:cNvPr>
          <p:cNvGrpSpPr/>
          <p:nvPr/>
        </p:nvGrpSpPr>
        <p:grpSpPr>
          <a:xfrm>
            <a:off x="473960" y="245557"/>
            <a:ext cx="1691848" cy="1742848"/>
            <a:chOff x="0" y="0"/>
            <a:chExt cx="1667881" cy="1589940"/>
          </a:xfrm>
        </p:grpSpPr>
        <p:sp>
          <p:nvSpPr>
            <p:cNvPr id="16" name="Shape 136">
              <a:extLst>
                <a:ext uri="{FF2B5EF4-FFF2-40B4-BE49-F238E27FC236}">
                  <a16:creationId xmlns:a16="http://schemas.microsoft.com/office/drawing/2014/main" id="{2509EB0B-95DE-4479-810E-5D34C612549A}"/>
                </a:ext>
              </a:extLst>
            </p:cNvPr>
            <p:cNvSpPr/>
            <p:nvPr/>
          </p:nvSpPr>
          <p:spPr>
            <a:xfrm>
              <a:off x="1783" y="0"/>
              <a:ext cx="1664315" cy="1588157"/>
            </a:xfrm>
            <a:custGeom>
              <a:avLst/>
              <a:gdLst/>
              <a:ahLst/>
              <a:cxnLst/>
              <a:rect l="0" t="0" r="0" b="0"/>
              <a:pathLst>
                <a:path w="1664315" h="1588157">
                  <a:moveTo>
                    <a:pt x="485901" y="0"/>
                  </a:moveTo>
                  <a:lnTo>
                    <a:pt x="1178414" y="0"/>
                  </a:lnTo>
                  <a:lnTo>
                    <a:pt x="1228814" y="24278"/>
                  </a:lnTo>
                  <a:cubicBezTo>
                    <a:pt x="1488218" y="165195"/>
                    <a:pt x="1664315" y="440032"/>
                    <a:pt x="1664315" y="755999"/>
                  </a:cubicBezTo>
                  <a:cubicBezTo>
                    <a:pt x="1664315" y="1215587"/>
                    <a:pt x="1291746" y="1588157"/>
                    <a:pt x="832158" y="1588157"/>
                  </a:cubicBezTo>
                  <a:cubicBezTo>
                    <a:pt x="372570" y="1588157"/>
                    <a:pt x="0" y="1215587"/>
                    <a:pt x="0" y="755999"/>
                  </a:cubicBezTo>
                  <a:cubicBezTo>
                    <a:pt x="0" y="440032"/>
                    <a:pt x="176097" y="165195"/>
                    <a:pt x="435502" y="24278"/>
                  </a:cubicBezTo>
                  <a:lnTo>
                    <a:pt x="4859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pic>
          <p:nvPicPr>
            <p:cNvPr id="17" name="Picture 3697">
              <a:extLst>
                <a:ext uri="{FF2B5EF4-FFF2-40B4-BE49-F238E27FC236}">
                  <a16:creationId xmlns:a16="http://schemas.microsoft.com/office/drawing/2014/main" id="{1AE2B9FD-A909-4C61-B19B-1A671B1CFC53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7472" y="0"/>
              <a:ext cx="1569720" cy="1539240"/>
            </a:xfrm>
            <a:prstGeom prst="rect">
              <a:avLst/>
            </a:prstGeom>
          </p:spPr>
        </p:pic>
        <p:sp>
          <p:nvSpPr>
            <p:cNvPr id="18" name="Shape 141">
              <a:extLst>
                <a:ext uri="{FF2B5EF4-FFF2-40B4-BE49-F238E27FC236}">
                  <a16:creationId xmlns:a16="http://schemas.microsoft.com/office/drawing/2014/main" id="{8ADBBD66-7A28-46E0-9C3D-F296C1D7C8EC}"/>
                </a:ext>
              </a:extLst>
            </p:cNvPr>
            <p:cNvSpPr/>
            <p:nvPr/>
          </p:nvSpPr>
          <p:spPr>
            <a:xfrm>
              <a:off x="48859" y="0"/>
              <a:ext cx="1570138" cy="1541080"/>
            </a:xfrm>
            <a:custGeom>
              <a:avLst/>
              <a:gdLst/>
              <a:ahLst/>
              <a:cxnLst/>
              <a:rect l="0" t="0" r="0" b="0"/>
              <a:pathLst>
                <a:path w="1570138" h="1541080">
                  <a:moveTo>
                    <a:pt x="574730" y="0"/>
                  </a:moveTo>
                  <a:lnTo>
                    <a:pt x="589425" y="0"/>
                  </a:lnTo>
                  <a:lnTo>
                    <a:pt x="557226" y="8057"/>
                  </a:lnTo>
                  <a:cubicBezTo>
                    <a:pt x="435704" y="44922"/>
                    <a:pt x="324390" y="111407"/>
                    <a:pt x="232124" y="203851"/>
                  </a:cubicBezTo>
                  <a:cubicBezTo>
                    <a:pt x="84737" y="351523"/>
                    <a:pt x="3566" y="547603"/>
                    <a:pt x="3566" y="755999"/>
                  </a:cubicBezTo>
                  <a:cubicBezTo>
                    <a:pt x="3566" y="964657"/>
                    <a:pt x="84856" y="1160855"/>
                    <a:pt x="232433" y="1308504"/>
                  </a:cubicBezTo>
                  <a:cubicBezTo>
                    <a:pt x="380058" y="1456176"/>
                    <a:pt x="576328" y="1537514"/>
                    <a:pt x="785081" y="1537514"/>
                  </a:cubicBezTo>
                  <a:cubicBezTo>
                    <a:pt x="993620" y="1537514"/>
                    <a:pt x="1189795" y="1456271"/>
                    <a:pt x="1337467" y="1308742"/>
                  </a:cubicBezTo>
                  <a:cubicBezTo>
                    <a:pt x="1485235" y="1161117"/>
                    <a:pt x="1566596" y="964799"/>
                    <a:pt x="1566596" y="755999"/>
                  </a:cubicBezTo>
                  <a:cubicBezTo>
                    <a:pt x="1566596" y="547246"/>
                    <a:pt x="1485259" y="350976"/>
                    <a:pt x="1337539" y="203351"/>
                  </a:cubicBezTo>
                  <a:cubicBezTo>
                    <a:pt x="1245259" y="111101"/>
                    <a:pt x="1134013" y="44762"/>
                    <a:pt x="1012626" y="7981"/>
                  </a:cubicBezTo>
                  <a:lnTo>
                    <a:pt x="980698" y="0"/>
                  </a:lnTo>
                  <a:lnTo>
                    <a:pt x="995364" y="0"/>
                  </a:lnTo>
                  <a:lnTo>
                    <a:pt x="1013642" y="4569"/>
                  </a:lnTo>
                  <a:cubicBezTo>
                    <a:pt x="1135584" y="41518"/>
                    <a:pt x="1247339" y="108155"/>
                    <a:pt x="1340035" y="200807"/>
                  </a:cubicBezTo>
                  <a:cubicBezTo>
                    <a:pt x="1488421" y="349122"/>
                    <a:pt x="1570138" y="546295"/>
                    <a:pt x="1570138" y="755975"/>
                  </a:cubicBezTo>
                  <a:cubicBezTo>
                    <a:pt x="1570138" y="965726"/>
                    <a:pt x="1488397" y="1162924"/>
                    <a:pt x="1339964" y="1311238"/>
                  </a:cubicBezTo>
                  <a:cubicBezTo>
                    <a:pt x="1191650" y="1459457"/>
                    <a:pt x="994571" y="1541080"/>
                    <a:pt x="785081" y="1541080"/>
                  </a:cubicBezTo>
                  <a:cubicBezTo>
                    <a:pt x="575378" y="1541080"/>
                    <a:pt x="378228" y="1459386"/>
                    <a:pt x="229913" y="1311024"/>
                  </a:cubicBezTo>
                  <a:cubicBezTo>
                    <a:pt x="81647" y="1162710"/>
                    <a:pt x="0" y="965608"/>
                    <a:pt x="0" y="755999"/>
                  </a:cubicBezTo>
                  <a:cubicBezTo>
                    <a:pt x="0" y="650268"/>
                    <a:pt x="20709" y="547627"/>
                    <a:pt x="61556" y="450930"/>
                  </a:cubicBezTo>
                  <a:cubicBezTo>
                    <a:pt x="101048" y="357443"/>
                    <a:pt x="157587" y="273467"/>
                    <a:pt x="229580" y="201330"/>
                  </a:cubicBezTo>
                  <a:cubicBezTo>
                    <a:pt x="322262" y="108471"/>
                    <a:pt x="434085" y="41681"/>
                    <a:pt x="556163" y="4647"/>
                  </a:cubicBezTo>
                  <a:lnTo>
                    <a:pt x="57473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Shape 142">
              <a:extLst>
                <a:ext uri="{FF2B5EF4-FFF2-40B4-BE49-F238E27FC236}">
                  <a16:creationId xmlns:a16="http://schemas.microsoft.com/office/drawing/2014/main" id="{A2DCFFF0-2C8C-432D-BD35-0629291EF846}"/>
                </a:ext>
              </a:extLst>
            </p:cNvPr>
            <p:cNvSpPr/>
            <p:nvPr/>
          </p:nvSpPr>
          <p:spPr>
            <a:xfrm>
              <a:off x="0" y="0"/>
              <a:ext cx="1667881" cy="1589940"/>
            </a:xfrm>
            <a:custGeom>
              <a:avLst/>
              <a:gdLst/>
              <a:ahLst/>
              <a:cxnLst/>
              <a:rect l="0" t="0" r="0" b="0"/>
              <a:pathLst>
                <a:path w="1667881" h="1589940">
                  <a:moveTo>
                    <a:pt x="483244" y="0"/>
                  </a:moveTo>
                  <a:lnTo>
                    <a:pt x="491560" y="0"/>
                  </a:lnTo>
                  <a:lnTo>
                    <a:pt x="442699" y="23155"/>
                  </a:lnTo>
                  <a:cubicBezTo>
                    <a:pt x="371336" y="61389"/>
                    <a:pt x="305232" y="110393"/>
                    <a:pt x="246414" y="169328"/>
                  </a:cubicBezTo>
                  <a:cubicBezTo>
                    <a:pt x="170259" y="245625"/>
                    <a:pt x="110463" y="334452"/>
                    <a:pt x="68688" y="433336"/>
                  </a:cubicBezTo>
                  <a:cubicBezTo>
                    <a:pt x="25464" y="535620"/>
                    <a:pt x="3566" y="644181"/>
                    <a:pt x="3566" y="755999"/>
                  </a:cubicBezTo>
                  <a:cubicBezTo>
                    <a:pt x="3566" y="868031"/>
                    <a:pt x="25511" y="976735"/>
                    <a:pt x="68807" y="1079090"/>
                  </a:cubicBezTo>
                  <a:cubicBezTo>
                    <a:pt x="110629" y="1177974"/>
                    <a:pt x="170497" y="1266777"/>
                    <a:pt x="246746" y="1343050"/>
                  </a:cubicBezTo>
                  <a:cubicBezTo>
                    <a:pt x="403596" y="1499948"/>
                    <a:pt x="612135" y="1586373"/>
                    <a:pt x="833941" y="1586373"/>
                  </a:cubicBezTo>
                  <a:cubicBezTo>
                    <a:pt x="945901" y="1586373"/>
                    <a:pt x="1054557" y="1564428"/>
                    <a:pt x="1156865" y="1521180"/>
                  </a:cubicBezTo>
                  <a:cubicBezTo>
                    <a:pt x="1255749" y="1479382"/>
                    <a:pt x="1344552" y="1419538"/>
                    <a:pt x="1420849" y="1343312"/>
                  </a:cubicBezTo>
                  <a:cubicBezTo>
                    <a:pt x="1577842" y="1186438"/>
                    <a:pt x="1664315" y="977852"/>
                    <a:pt x="1664315" y="755999"/>
                  </a:cubicBezTo>
                  <a:cubicBezTo>
                    <a:pt x="1664315" y="534193"/>
                    <a:pt x="1577889" y="325655"/>
                    <a:pt x="1420945" y="168781"/>
                  </a:cubicBezTo>
                  <a:cubicBezTo>
                    <a:pt x="1363740" y="111594"/>
                    <a:pt x="1299473" y="63635"/>
                    <a:pt x="1229209" y="25586"/>
                  </a:cubicBezTo>
                  <a:lnTo>
                    <a:pt x="1175985" y="0"/>
                  </a:lnTo>
                  <a:lnTo>
                    <a:pt x="1184192" y="0"/>
                  </a:lnTo>
                  <a:lnTo>
                    <a:pt x="1230900" y="22451"/>
                  </a:lnTo>
                  <a:cubicBezTo>
                    <a:pt x="1301468" y="60666"/>
                    <a:pt x="1366010" y="108848"/>
                    <a:pt x="1423465" y="166285"/>
                  </a:cubicBezTo>
                  <a:cubicBezTo>
                    <a:pt x="1561374" y="304132"/>
                    <a:pt x="1645073" y="481717"/>
                    <a:pt x="1663843" y="673189"/>
                  </a:cubicBezTo>
                  <a:lnTo>
                    <a:pt x="1667881" y="756015"/>
                  </a:lnTo>
                  <a:lnTo>
                    <a:pt x="1667881" y="756031"/>
                  </a:lnTo>
                  <a:lnTo>
                    <a:pt x="1663842" y="838875"/>
                  </a:lnTo>
                  <a:cubicBezTo>
                    <a:pt x="1645067" y="1030388"/>
                    <a:pt x="1561342" y="1208009"/>
                    <a:pt x="1423370" y="1345856"/>
                  </a:cubicBezTo>
                  <a:cubicBezTo>
                    <a:pt x="1346764" y="1422415"/>
                    <a:pt x="1257556" y="1482496"/>
                    <a:pt x="1158268" y="1524485"/>
                  </a:cubicBezTo>
                  <a:cubicBezTo>
                    <a:pt x="1081181" y="1557046"/>
                    <a:pt x="1000535" y="1577584"/>
                    <a:pt x="917597" y="1585818"/>
                  </a:cubicBezTo>
                  <a:lnTo>
                    <a:pt x="833943" y="1589940"/>
                  </a:lnTo>
                  <a:lnTo>
                    <a:pt x="833939" y="1589940"/>
                  </a:lnTo>
                  <a:lnTo>
                    <a:pt x="751107" y="1585903"/>
                  </a:lnTo>
                  <a:cubicBezTo>
                    <a:pt x="559640" y="1567138"/>
                    <a:pt x="382073" y="1483459"/>
                    <a:pt x="244226" y="1345571"/>
                  </a:cubicBezTo>
                  <a:cubicBezTo>
                    <a:pt x="167644" y="1268965"/>
                    <a:pt x="107515" y="1179781"/>
                    <a:pt x="65526" y="1080469"/>
                  </a:cubicBezTo>
                  <a:cubicBezTo>
                    <a:pt x="32912" y="1003382"/>
                    <a:pt x="12360" y="922697"/>
                    <a:pt x="4123" y="839708"/>
                  </a:cubicBezTo>
                  <a:lnTo>
                    <a:pt x="0" y="756003"/>
                  </a:lnTo>
                  <a:lnTo>
                    <a:pt x="0" y="755995"/>
                  </a:lnTo>
                  <a:lnTo>
                    <a:pt x="4114" y="672437"/>
                  </a:lnTo>
                  <a:cubicBezTo>
                    <a:pt x="12335" y="589582"/>
                    <a:pt x="32846" y="508991"/>
                    <a:pt x="65407" y="431957"/>
                  </a:cubicBezTo>
                  <a:cubicBezTo>
                    <a:pt x="107348" y="332645"/>
                    <a:pt x="167406" y="243461"/>
                    <a:pt x="243893" y="166808"/>
                  </a:cubicBezTo>
                  <a:cubicBezTo>
                    <a:pt x="302962" y="107624"/>
                    <a:pt x="369349" y="58410"/>
                    <a:pt x="441018" y="20011"/>
                  </a:cubicBezTo>
                  <a:lnTo>
                    <a:pt x="48324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863548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E2E16EC-88B5-4CC8-9653-363EDCDE5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8FA1A18-B3B4-4EEF-B44D-D702A36B2B32}"/>
              </a:ext>
            </a:extLst>
          </p:cNvPr>
          <p:cNvSpPr/>
          <p:nvPr/>
        </p:nvSpPr>
        <p:spPr>
          <a:xfrm>
            <a:off x="1031506" y="2091845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079BA74-2B5F-40AB-BF26-B07AFDE52BE2}"/>
              </a:ext>
            </a:extLst>
          </p:cNvPr>
          <p:cNvSpPr/>
          <p:nvPr/>
        </p:nvSpPr>
        <p:spPr>
          <a:xfrm>
            <a:off x="2081905" y="416813"/>
            <a:ext cx="98558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pt-B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NACIONAL INTERPROFISSIONAL DE SAÚDE DA MULHER– CONAINSM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76B188C-F9BE-4B90-8F31-32831309AC71}"/>
              </a:ext>
            </a:extLst>
          </p:cNvPr>
          <p:cNvSpPr/>
          <p:nvPr/>
        </p:nvSpPr>
        <p:spPr>
          <a:xfrm>
            <a:off x="913836" y="2788092"/>
            <a:ext cx="66568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3609A42D-1DDA-425E-8104-6D9E23B8DF17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FBB9D56F-832A-474B-8BE0-B29B7BF92FC5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ABEEE0B7-000B-4F66-A8D7-2D6591D6CD5B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94F4E3BD-15EC-4C6B-947C-8C3B2243305D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DE2D6159-235E-47D2-B194-025D97920FB1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Retângulo 13">
            <a:extLst>
              <a:ext uri="{FF2B5EF4-FFF2-40B4-BE49-F238E27FC236}">
                <a16:creationId xmlns:a16="http://schemas.microsoft.com/office/drawing/2014/main" id="{EAEC7CC4-EA49-4D7A-A446-C48A064144AA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E571ED59-9E09-46F1-A947-A5F437F4ED88}"/>
              </a:ext>
            </a:extLst>
          </p:cNvPr>
          <p:cNvGrpSpPr/>
          <p:nvPr/>
        </p:nvGrpSpPr>
        <p:grpSpPr>
          <a:xfrm>
            <a:off x="473960" y="245557"/>
            <a:ext cx="1691848" cy="1742848"/>
            <a:chOff x="0" y="0"/>
            <a:chExt cx="1667881" cy="1589940"/>
          </a:xfrm>
        </p:grpSpPr>
        <p:sp>
          <p:nvSpPr>
            <p:cNvPr id="16" name="Shape 136">
              <a:extLst>
                <a:ext uri="{FF2B5EF4-FFF2-40B4-BE49-F238E27FC236}">
                  <a16:creationId xmlns:a16="http://schemas.microsoft.com/office/drawing/2014/main" id="{8FDE62A6-1451-406B-BB0F-4059E3AC0103}"/>
                </a:ext>
              </a:extLst>
            </p:cNvPr>
            <p:cNvSpPr/>
            <p:nvPr/>
          </p:nvSpPr>
          <p:spPr>
            <a:xfrm>
              <a:off x="1783" y="0"/>
              <a:ext cx="1664315" cy="1588157"/>
            </a:xfrm>
            <a:custGeom>
              <a:avLst/>
              <a:gdLst/>
              <a:ahLst/>
              <a:cxnLst/>
              <a:rect l="0" t="0" r="0" b="0"/>
              <a:pathLst>
                <a:path w="1664315" h="1588157">
                  <a:moveTo>
                    <a:pt x="485901" y="0"/>
                  </a:moveTo>
                  <a:lnTo>
                    <a:pt x="1178414" y="0"/>
                  </a:lnTo>
                  <a:lnTo>
                    <a:pt x="1228814" y="24278"/>
                  </a:lnTo>
                  <a:cubicBezTo>
                    <a:pt x="1488218" y="165195"/>
                    <a:pt x="1664315" y="440032"/>
                    <a:pt x="1664315" y="755999"/>
                  </a:cubicBezTo>
                  <a:cubicBezTo>
                    <a:pt x="1664315" y="1215587"/>
                    <a:pt x="1291746" y="1588157"/>
                    <a:pt x="832158" y="1588157"/>
                  </a:cubicBezTo>
                  <a:cubicBezTo>
                    <a:pt x="372570" y="1588157"/>
                    <a:pt x="0" y="1215587"/>
                    <a:pt x="0" y="755999"/>
                  </a:cubicBezTo>
                  <a:cubicBezTo>
                    <a:pt x="0" y="440032"/>
                    <a:pt x="176097" y="165195"/>
                    <a:pt x="435502" y="24278"/>
                  </a:cubicBezTo>
                  <a:lnTo>
                    <a:pt x="4859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pic>
          <p:nvPicPr>
            <p:cNvPr id="17" name="Picture 3697">
              <a:extLst>
                <a:ext uri="{FF2B5EF4-FFF2-40B4-BE49-F238E27FC236}">
                  <a16:creationId xmlns:a16="http://schemas.microsoft.com/office/drawing/2014/main" id="{2ABDDC7F-7904-434B-AC76-845E1732D3F4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7472" y="0"/>
              <a:ext cx="1569720" cy="1539240"/>
            </a:xfrm>
            <a:prstGeom prst="rect">
              <a:avLst/>
            </a:prstGeom>
          </p:spPr>
        </p:pic>
        <p:sp>
          <p:nvSpPr>
            <p:cNvPr id="18" name="Shape 141">
              <a:extLst>
                <a:ext uri="{FF2B5EF4-FFF2-40B4-BE49-F238E27FC236}">
                  <a16:creationId xmlns:a16="http://schemas.microsoft.com/office/drawing/2014/main" id="{CB242C23-DC19-4756-96B3-7DB62B332B8A}"/>
                </a:ext>
              </a:extLst>
            </p:cNvPr>
            <p:cNvSpPr/>
            <p:nvPr/>
          </p:nvSpPr>
          <p:spPr>
            <a:xfrm>
              <a:off x="48859" y="0"/>
              <a:ext cx="1570138" cy="1541080"/>
            </a:xfrm>
            <a:custGeom>
              <a:avLst/>
              <a:gdLst/>
              <a:ahLst/>
              <a:cxnLst/>
              <a:rect l="0" t="0" r="0" b="0"/>
              <a:pathLst>
                <a:path w="1570138" h="1541080">
                  <a:moveTo>
                    <a:pt x="574730" y="0"/>
                  </a:moveTo>
                  <a:lnTo>
                    <a:pt x="589425" y="0"/>
                  </a:lnTo>
                  <a:lnTo>
                    <a:pt x="557226" y="8057"/>
                  </a:lnTo>
                  <a:cubicBezTo>
                    <a:pt x="435704" y="44922"/>
                    <a:pt x="324390" y="111407"/>
                    <a:pt x="232124" y="203851"/>
                  </a:cubicBezTo>
                  <a:cubicBezTo>
                    <a:pt x="84737" y="351523"/>
                    <a:pt x="3566" y="547603"/>
                    <a:pt x="3566" y="755999"/>
                  </a:cubicBezTo>
                  <a:cubicBezTo>
                    <a:pt x="3566" y="964657"/>
                    <a:pt x="84856" y="1160855"/>
                    <a:pt x="232433" y="1308504"/>
                  </a:cubicBezTo>
                  <a:cubicBezTo>
                    <a:pt x="380058" y="1456176"/>
                    <a:pt x="576328" y="1537514"/>
                    <a:pt x="785081" y="1537514"/>
                  </a:cubicBezTo>
                  <a:cubicBezTo>
                    <a:pt x="993620" y="1537514"/>
                    <a:pt x="1189795" y="1456271"/>
                    <a:pt x="1337467" y="1308742"/>
                  </a:cubicBezTo>
                  <a:cubicBezTo>
                    <a:pt x="1485235" y="1161117"/>
                    <a:pt x="1566596" y="964799"/>
                    <a:pt x="1566596" y="755999"/>
                  </a:cubicBezTo>
                  <a:cubicBezTo>
                    <a:pt x="1566596" y="547246"/>
                    <a:pt x="1485259" y="350976"/>
                    <a:pt x="1337539" y="203351"/>
                  </a:cubicBezTo>
                  <a:cubicBezTo>
                    <a:pt x="1245259" y="111101"/>
                    <a:pt x="1134013" y="44762"/>
                    <a:pt x="1012626" y="7981"/>
                  </a:cubicBezTo>
                  <a:lnTo>
                    <a:pt x="980698" y="0"/>
                  </a:lnTo>
                  <a:lnTo>
                    <a:pt x="995364" y="0"/>
                  </a:lnTo>
                  <a:lnTo>
                    <a:pt x="1013642" y="4569"/>
                  </a:lnTo>
                  <a:cubicBezTo>
                    <a:pt x="1135584" y="41518"/>
                    <a:pt x="1247339" y="108155"/>
                    <a:pt x="1340035" y="200807"/>
                  </a:cubicBezTo>
                  <a:cubicBezTo>
                    <a:pt x="1488421" y="349122"/>
                    <a:pt x="1570138" y="546295"/>
                    <a:pt x="1570138" y="755975"/>
                  </a:cubicBezTo>
                  <a:cubicBezTo>
                    <a:pt x="1570138" y="965726"/>
                    <a:pt x="1488397" y="1162924"/>
                    <a:pt x="1339964" y="1311238"/>
                  </a:cubicBezTo>
                  <a:cubicBezTo>
                    <a:pt x="1191650" y="1459457"/>
                    <a:pt x="994571" y="1541080"/>
                    <a:pt x="785081" y="1541080"/>
                  </a:cubicBezTo>
                  <a:cubicBezTo>
                    <a:pt x="575378" y="1541080"/>
                    <a:pt x="378228" y="1459386"/>
                    <a:pt x="229913" y="1311024"/>
                  </a:cubicBezTo>
                  <a:cubicBezTo>
                    <a:pt x="81647" y="1162710"/>
                    <a:pt x="0" y="965608"/>
                    <a:pt x="0" y="755999"/>
                  </a:cubicBezTo>
                  <a:cubicBezTo>
                    <a:pt x="0" y="650268"/>
                    <a:pt x="20709" y="547627"/>
                    <a:pt x="61556" y="450930"/>
                  </a:cubicBezTo>
                  <a:cubicBezTo>
                    <a:pt x="101048" y="357443"/>
                    <a:pt x="157587" y="273467"/>
                    <a:pt x="229580" y="201330"/>
                  </a:cubicBezTo>
                  <a:cubicBezTo>
                    <a:pt x="322262" y="108471"/>
                    <a:pt x="434085" y="41681"/>
                    <a:pt x="556163" y="4647"/>
                  </a:cubicBezTo>
                  <a:lnTo>
                    <a:pt x="57473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Shape 142">
              <a:extLst>
                <a:ext uri="{FF2B5EF4-FFF2-40B4-BE49-F238E27FC236}">
                  <a16:creationId xmlns:a16="http://schemas.microsoft.com/office/drawing/2014/main" id="{35E725FC-BFA6-434D-B578-868875BA6FCF}"/>
                </a:ext>
              </a:extLst>
            </p:cNvPr>
            <p:cNvSpPr/>
            <p:nvPr/>
          </p:nvSpPr>
          <p:spPr>
            <a:xfrm>
              <a:off x="0" y="0"/>
              <a:ext cx="1667881" cy="1589940"/>
            </a:xfrm>
            <a:custGeom>
              <a:avLst/>
              <a:gdLst/>
              <a:ahLst/>
              <a:cxnLst/>
              <a:rect l="0" t="0" r="0" b="0"/>
              <a:pathLst>
                <a:path w="1667881" h="1589940">
                  <a:moveTo>
                    <a:pt x="483244" y="0"/>
                  </a:moveTo>
                  <a:lnTo>
                    <a:pt x="491560" y="0"/>
                  </a:lnTo>
                  <a:lnTo>
                    <a:pt x="442699" y="23155"/>
                  </a:lnTo>
                  <a:cubicBezTo>
                    <a:pt x="371336" y="61389"/>
                    <a:pt x="305232" y="110393"/>
                    <a:pt x="246414" y="169328"/>
                  </a:cubicBezTo>
                  <a:cubicBezTo>
                    <a:pt x="170259" y="245625"/>
                    <a:pt x="110463" y="334452"/>
                    <a:pt x="68688" y="433336"/>
                  </a:cubicBezTo>
                  <a:cubicBezTo>
                    <a:pt x="25464" y="535620"/>
                    <a:pt x="3566" y="644181"/>
                    <a:pt x="3566" y="755999"/>
                  </a:cubicBezTo>
                  <a:cubicBezTo>
                    <a:pt x="3566" y="868031"/>
                    <a:pt x="25511" y="976735"/>
                    <a:pt x="68807" y="1079090"/>
                  </a:cubicBezTo>
                  <a:cubicBezTo>
                    <a:pt x="110629" y="1177974"/>
                    <a:pt x="170497" y="1266777"/>
                    <a:pt x="246746" y="1343050"/>
                  </a:cubicBezTo>
                  <a:cubicBezTo>
                    <a:pt x="403596" y="1499948"/>
                    <a:pt x="612135" y="1586373"/>
                    <a:pt x="833941" y="1586373"/>
                  </a:cubicBezTo>
                  <a:cubicBezTo>
                    <a:pt x="945901" y="1586373"/>
                    <a:pt x="1054557" y="1564428"/>
                    <a:pt x="1156865" y="1521180"/>
                  </a:cubicBezTo>
                  <a:cubicBezTo>
                    <a:pt x="1255749" y="1479382"/>
                    <a:pt x="1344552" y="1419538"/>
                    <a:pt x="1420849" y="1343312"/>
                  </a:cubicBezTo>
                  <a:cubicBezTo>
                    <a:pt x="1577842" y="1186438"/>
                    <a:pt x="1664315" y="977852"/>
                    <a:pt x="1664315" y="755999"/>
                  </a:cubicBezTo>
                  <a:cubicBezTo>
                    <a:pt x="1664315" y="534193"/>
                    <a:pt x="1577889" y="325655"/>
                    <a:pt x="1420945" y="168781"/>
                  </a:cubicBezTo>
                  <a:cubicBezTo>
                    <a:pt x="1363740" y="111594"/>
                    <a:pt x="1299473" y="63635"/>
                    <a:pt x="1229209" y="25586"/>
                  </a:cubicBezTo>
                  <a:lnTo>
                    <a:pt x="1175985" y="0"/>
                  </a:lnTo>
                  <a:lnTo>
                    <a:pt x="1184192" y="0"/>
                  </a:lnTo>
                  <a:lnTo>
                    <a:pt x="1230900" y="22451"/>
                  </a:lnTo>
                  <a:cubicBezTo>
                    <a:pt x="1301468" y="60666"/>
                    <a:pt x="1366010" y="108848"/>
                    <a:pt x="1423465" y="166285"/>
                  </a:cubicBezTo>
                  <a:cubicBezTo>
                    <a:pt x="1561374" y="304132"/>
                    <a:pt x="1645073" y="481717"/>
                    <a:pt x="1663843" y="673189"/>
                  </a:cubicBezTo>
                  <a:lnTo>
                    <a:pt x="1667881" y="756015"/>
                  </a:lnTo>
                  <a:lnTo>
                    <a:pt x="1667881" y="756031"/>
                  </a:lnTo>
                  <a:lnTo>
                    <a:pt x="1663842" y="838875"/>
                  </a:lnTo>
                  <a:cubicBezTo>
                    <a:pt x="1645067" y="1030388"/>
                    <a:pt x="1561342" y="1208009"/>
                    <a:pt x="1423370" y="1345856"/>
                  </a:cubicBezTo>
                  <a:cubicBezTo>
                    <a:pt x="1346764" y="1422415"/>
                    <a:pt x="1257556" y="1482496"/>
                    <a:pt x="1158268" y="1524485"/>
                  </a:cubicBezTo>
                  <a:cubicBezTo>
                    <a:pt x="1081181" y="1557046"/>
                    <a:pt x="1000535" y="1577584"/>
                    <a:pt x="917597" y="1585818"/>
                  </a:cubicBezTo>
                  <a:lnTo>
                    <a:pt x="833943" y="1589940"/>
                  </a:lnTo>
                  <a:lnTo>
                    <a:pt x="833939" y="1589940"/>
                  </a:lnTo>
                  <a:lnTo>
                    <a:pt x="751107" y="1585903"/>
                  </a:lnTo>
                  <a:cubicBezTo>
                    <a:pt x="559640" y="1567138"/>
                    <a:pt x="382073" y="1483459"/>
                    <a:pt x="244226" y="1345571"/>
                  </a:cubicBezTo>
                  <a:cubicBezTo>
                    <a:pt x="167644" y="1268965"/>
                    <a:pt x="107515" y="1179781"/>
                    <a:pt x="65526" y="1080469"/>
                  </a:cubicBezTo>
                  <a:cubicBezTo>
                    <a:pt x="32912" y="1003382"/>
                    <a:pt x="12360" y="922697"/>
                    <a:pt x="4123" y="839708"/>
                  </a:cubicBezTo>
                  <a:lnTo>
                    <a:pt x="0" y="756003"/>
                  </a:lnTo>
                  <a:lnTo>
                    <a:pt x="0" y="755995"/>
                  </a:lnTo>
                  <a:lnTo>
                    <a:pt x="4114" y="672437"/>
                  </a:lnTo>
                  <a:cubicBezTo>
                    <a:pt x="12335" y="589582"/>
                    <a:pt x="32846" y="508991"/>
                    <a:pt x="65407" y="431957"/>
                  </a:cubicBezTo>
                  <a:cubicBezTo>
                    <a:pt x="107348" y="332645"/>
                    <a:pt x="167406" y="243461"/>
                    <a:pt x="243893" y="166808"/>
                  </a:cubicBezTo>
                  <a:cubicBezTo>
                    <a:pt x="302962" y="107624"/>
                    <a:pt x="369349" y="58410"/>
                    <a:pt x="441018" y="20011"/>
                  </a:cubicBezTo>
                  <a:lnTo>
                    <a:pt x="48324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771622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BF0B465-D013-43C6-ABB8-4C064787D3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99914C1-AEFE-495E-A7DA-73D415155B25}"/>
              </a:ext>
            </a:extLst>
          </p:cNvPr>
          <p:cNvSpPr/>
          <p:nvPr/>
        </p:nvSpPr>
        <p:spPr>
          <a:xfrm>
            <a:off x="1031506" y="2046026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F6146F2-3E1A-4F1C-AF56-3139DC3B2C4D}"/>
              </a:ext>
            </a:extLst>
          </p:cNvPr>
          <p:cNvSpPr/>
          <p:nvPr/>
        </p:nvSpPr>
        <p:spPr>
          <a:xfrm>
            <a:off x="2165809" y="428887"/>
            <a:ext cx="97513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pt-B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NACIONAL INTERPROFISSIONAL DE SAÚDE DA MULHER– CONAINSM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F821E13-DE85-49BA-82B4-308829B0AB5A}"/>
              </a:ext>
            </a:extLst>
          </p:cNvPr>
          <p:cNvSpPr/>
          <p:nvPr/>
        </p:nvSpPr>
        <p:spPr>
          <a:xfrm>
            <a:off x="980087" y="2622733"/>
            <a:ext cx="65233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8E8EC712-DDDD-47F5-AABD-411745BA6885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33A1AE4B-2AAD-4D41-B98A-C5C6EED8F5BD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22059A63-8110-4923-952B-E7E59949D81E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D8059C05-C596-4840-B30E-AB37EE6FA442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1D1D0D8D-58C4-491D-8D71-194DD69A6949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Retângulo 13">
            <a:extLst>
              <a:ext uri="{FF2B5EF4-FFF2-40B4-BE49-F238E27FC236}">
                <a16:creationId xmlns:a16="http://schemas.microsoft.com/office/drawing/2014/main" id="{3D78FA1E-9E74-4EEA-856D-C76ADD4D5462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2A8BA2B2-E86A-4E43-82DD-5CC53034E6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1096678"/>
              </p:ext>
            </p:extLst>
          </p:nvPr>
        </p:nvGraphicFramePr>
        <p:xfrm>
          <a:off x="6812725" y="4119723"/>
          <a:ext cx="4341906" cy="2031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tângulo 15">
            <a:extLst>
              <a:ext uri="{FF2B5EF4-FFF2-40B4-BE49-F238E27FC236}">
                <a16:creationId xmlns:a16="http://schemas.microsoft.com/office/drawing/2014/main" id="{4F0CF5AE-1F0F-4BDD-A454-6D1F667C8CEB}"/>
              </a:ext>
            </a:extLst>
          </p:cNvPr>
          <p:cNvSpPr/>
          <p:nvPr/>
        </p:nvSpPr>
        <p:spPr>
          <a:xfrm>
            <a:off x="5428257" y="60475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GRAFICOS E TABELAS DE ACORDO COM A NECESSIDADE DOS AUTORES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C1239302-2747-40E3-8829-A65EB0172A76}"/>
              </a:ext>
            </a:extLst>
          </p:cNvPr>
          <p:cNvGrpSpPr/>
          <p:nvPr/>
        </p:nvGrpSpPr>
        <p:grpSpPr>
          <a:xfrm>
            <a:off x="367918" y="245557"/>
            <a:ext cx="1691848" cy="1742848"/>
            <a:chOff x="0" y="0"/>
            <a:chExt cx="1667881" cy="1589940"/>
          </a:xfrm>
        </p:grpSpPr>
        <p:sp>
          <p:nvSpPr>
            <p:cNvPr id="18" name="Shape 136">
              <a:extLst>
                <a:ext uri="{FF2B5EF4-FFF2-40B4-BE49-F238E27FC236}">
                  <a16:creationId xmlns:a16="http://schemas.microsoft.com/office/drawing/2014/main" id="{50F69E76-C10F-4E1E-9CD5-A693A62FD548}"/>
                </a:ext>
              </a:extLst>
            </p:cNvPr>
            <p:cNvSpPr/>
            <p:nvPr/>
          </p:nvSpPr>
          <p:spPr>
            <a:xfrm>
              <a:off x="1783" y="0"/>
              <a:ext cx="1664315" cy="1588157"/>
            </a:xfrm>
            <a:custGeom>
              <a:avLst/>
              <a:gdLst/>
              <a:ahLst/>
              <a:cxnLst/>
              <a:rect l="0" t="0" r="0" b="0"/>
              <a:pathLst>
                <a:path w="1664315" h="1588157">
                  <a:moveTo>
                    <a:pt x="485901" y="0"/>
                  </a:moveTo>
                  <a:lnTo>
                    <a:pt x="1178414" y="0"/>
                  </a:lnTo>
                  <a:lnTo>
                    <a:pt x="1228814" y="24278"/>
                  </a:lnTo>
                  <a:cubicBezTo>
                    <a:pt x="1488218" y="165195"/>
                    <a:pt x="1664315" y="440032"/>
                    <a:pt x="1664315" y="755999"/>
                  </a:cubicBezTo>
                  <a:cubicBezTo>
                    <a:pt x="1664315" y="1215587"/>
                    <a:pt x="1291746" y="1588157"/>
                    <a:pt x="832158" y="1588157"/>
                  </a:cubicBezTo>
                  <a:cubicBezTo>
                    <a:pt x="372570" y="1588157"/>
                    <a:pt x="0" y="1215587"/>
                    <a:pt x="0" y="755999"/>
                  </a:cubicBezTo>
                  <a:cubicBezTo>
                    <a:pt x="0" y="440032"/>
                    <a:pt x="176097" y="165195"/>
                    <a:pt x="435502" y="24278"/>
                  </a:cubicBezTo>
                  <a:lnTo>
                    <a:pt x="4859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pic>
          <p:nvPicPr>
            <p:cNvPr id="19" name="Picture 3697">
              <a:extLst>
                <a:ext uri="{FF2B5EF4-FFF2-40B4-BE49-F238E27FC236}">
                  <a16:creationId xmlns:a16="http://schemas.microsoft.com/office/drawing/2014/main" id="{E72F40F9-8208-4971-B70B-E3E7C7D981CD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7472" y="0"/>
              <a:ext cx="1569720" cy="1539240"/>
            </a:xfrm>
            <a:prstGeom prst="rect">
              <a:avLst/>
            </a:prstGeom>
          </p:spPr>
        </p:pic>
        <p:sp>
          <p:nvSpPr>
            <p:cNvPr id="20" name="Shape 141">
              <a:extLst>
                <a:ext uri="{FF2B5EF4-FFF2-40B4-BE49-F238E27FC236}">
                  <a16:creationId xmlns:a16="http://schemas.microsoft.com/office/drawing/2014/main" id="{3C55CA4C-A5A2-41B9-97C3-8E436E673C60}"/>
                </a:ext>
              </a:extLst>
            </p:cNvPr>
            <p:cNvSpPr/>
            <p:nvPr/>
          </p:nvSpPr>
          <p:spPr>
            <a:xfrm>
              <a:off x="48859" y="0"/>
              <a:ext cx="1570138" cy="1541080"/>
            </a:xfrm>
            <a:custGeom>
              <a:avLst/>
              <a:gdLst/>
              <a:ahLst/>
              <a:cxnLst/>
              <a:rect l="0" t="0" r="0" b="0"/>
              <a:pathLst>
                <a:path w="1570138" h="1541080">
                  <a:moveTo>
                    <a:pt x="574730" y="0"/>
                  </a:moveTo>
                  <a:lnTo>
                    <a:pt x="589425" y="0"/>
                  </a:lnTo>
                  <a:lnTo>
                    <a:pt x="557226" y="8057"/>
                  </a:lnTo>
                  <a:cubicBezTo>
                    <a:pt x="435704" y="44922"/>
                    <a:pt x="324390" y="111407"/>
                    <a:pt x="232124" y="203851"/>
                  </a:cubicBezTo>
                  <a:cubicBezTo>
                    <a:pt x="84737" y="351523"/>
                    <a:pt x="3566" y="547603"/>
                    <a:pt x="3566" y="755999"/>
                  </a:cubicBezTo>
                  <a:cubicBezTo>
                    <a:pt x="3566" y="964657"/>
                    <a:pt x="84856" y="1160855"/>
                    <a:pt x="232433" y="1308504"/>
                  </a:cubicBezTo>
                  <a:cubicBezTo>
                    <a:pt x="380058" y="1456176"/>
                    <a:pt x="576328" y="1537514"/>
                    <a:pt x="785081" y="1537514"/>
                  </a:cubicBezTo>
                  <a:cubicBezTo>
                    <a:pt x="993620" y="1537514"/>
                    <a:pt x="1189795" y="1456271"/>
                    <a:pt x="1337467" y="1308742"/>
                  </a:cubicBezTo>
                  <a:cubicBezTo>
                    <a:pt x="1485235" y="1161117"/>
                    <a:pt x="1566596" y="964799"/>
                    <a:pt x="1566596" y="755999"/>
                  </a:cubicBezTo>
                  <a:cubicBezTo>
                    <a:pt x="1566596" y="547246"/>
                    <a:pt x="1485259" y="350976"/>
                    <a:pt x="1337539" y="203351"/>
                  </a:cubicBezTo>
                  <a:cubicBezTo>
                    <a:pt x="1245259" y="111101"/>
                    <a:pt x="1134013" y="44762"/>
                    <a:pt x="1012626" y="7981"/>
                  </a:cubicBezTo>
                  <a:lnTo>
                    <a:pt x="980698" y="0"/>
                  </a:lnTo>
                  <a:lnTo>
                    <a:pt x="995364" y="0"/>
                  </a:lnTo>
                  <a:lnTo>
                    <a:pt x="1013642" y="4569"/>
                  </a:lnTo>
                  <a:cubicBezTo>
                    <a:pt x="1135584" y="41518"/>
                    <a:pt x="1247339" y="108155"/>
                    <a:pt x="1340035" y="200807"/>
                  </a:cubicBezTo>
                  <a:cubicBezTo>
                    <a:pt x="1488421" y="349122"/>
                    <a:pt x="1570138" y="546295"/>
                    <a:pt x="1570138" y="755975"/>
                  </a:cubicBezTo>
                  <a:cubicBezTo>
                    <a:pt x="1570138" y="965726"/>
                    <a:pt x="1488397" y="1162924"/>
                    <a:pt x="1339964" y="1311238"/>
                  </a:cubicBezTo>
                  <a:cubicBezTo>
                    <a:pt x="1191650" y="1459457"/>
                    <a:pt x="994571" y="1541080"/>
                    <a:pt x="785081" y="1541080"/>
                  </a:cubicBezTo>
                  <a:cubicBezTo>
                    <a:pt x="575378" y="1541080"/>
                    <a:pt x="378228" y="1459386"/>
                    <a:pt x="229913" y="1311024"/>
                  </a:cubicBezTo>
                  <a:cubicBezTo>
                    <a:pt x="81647" y="1162710"/>
                    <a:pt x="0" y="965608"/>
                    <a:pt x="0" y="755999"/>
                  </a:cubicBezTo>
                  <a:cubicBezTo>
                    <a:pt x="0" y="650268"/>
                    <a:pt x="20709" y="547627"/>
                    <a:pt x="61556" y="450930"/>
                  </a:cubicBezTo>
                  <a:cubicBezTo>
                    <a:pt x="101048" y="357443"/>
                    <a:pt x="157587" y="273467"/>
                    <a:pt x="229580" y="201330"/>
                  </a:cubicBezTo>
                  <a:cubicBezTo>
                    <a:pt x="322262" y="108471"/>
                    <a:pt x="434085" y="41681"/>
                    <a:pt x="556163" y="4647"/>
                  </a:cubicBezTo>
                  <a:lnTo>
                    <a:pt x="57473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21" name="Shape 142">
              <a:extLst>
                <a:ext uri="{FF2B5EF4-FFF2-40B4-BE49-F238E27FC236}">
                  <a16:creationId xmlns:a16="http://schemas.microsoft.com/office/drawing/2014/main" id="{27A79F41-DBFF-4C5C-8D20-840A573C10BA}"/>
                </a:ext>
              </a:extLst>
            </p:cNvPr>
            <p:cNvSpPr/>
            <p:nvPr/>
          </p:nvSpPr>
          <p:spPr>
            <a:xfrm>
              <a:off x="0" y="0"/>
              <a:ext cx="1667881" cy="1589940"/>
            </a:xfrm>
            <a:custGeom>
              <a:avLst/>
              <a:gdLst/>
              <a:ahLst/>
              <a:cxnLst/>
              <a:rect l="0" t="0" r="0" b="0"/>
              <a:pathLst>
                <a:path w="1667881" h="1589940">
                  <a:moveTo>
                    <a:pt x="483244" y="0"/>
                  </a:moveTo>
                  <a:lnTo>
                    <a:pt x="491560" y="0"/>
                  </a:lnTo>
                  <a:lnTo>
                    <a:pt x="442699" y="23155"/>
                  </a:lnTo>
                  <a:cubicBezTo>
                    <a:pt x="371336" y="61389"/>
                    <a:pt x="305232" y="110393"/>
                    <a:pt x="246414" y="169328"/>
                  </a:cubicBezTo>
                  <a:cubicBezTo>
                    <a:pt x="170259" y="245625"/>
                    <a:pt x="110463" y="334452"/>
                    <a:pt x="68688" y="433336"/>
                  </a:cubicBezTo>
                  <a:cubicBezTo>
                    <a:pt x="25464" y="535620"/>
                    <a:pt x="3566" y="644181"/>
                    <a:pt x="3566" y="755999"/>
                  </a:cubicBezTo>
                  <a:cubicBezTo>
                    <a:pt x="3566" y="868031"/>
                    <a:pt x="25511" y="976735"/>
                    <a:pt x="68807" y="1079090"/>
                  </a:cubicBezTo>
                  <a:cubicBezTo>
                    <a:pt x="110629" y="1177974"/>
                    <a:pt x="170497" y="1266777"/>
                    <a:pt x="246746" y="1343050"/>
                  </a:cubicBezTo>
                  <a:cubicBezTo>
                    <a:pt x="403596" y="1499948"/>
                    <a:pt x="612135" y="1586373"/>
                    <a:pt x="833941" y="1586373"/>
                  </a:cubicBezTo>
                  <a:cubicBezTo>
                    <a:pt x="945901" y="1586373"/>
                    <a:pt x="1054557" y="1564428"/>
                    <a:pt x="1156865" y="1521180"/>
                  </a:cubicBezTo>
                  <a:cubicBezTo>
                    <a:pt x="1255749" y="1479382"/>
                    <a:pt x="1344552" y="1419538"/>
                    <a:pt x="1420849" y="1343312"/>
                  </a:cubicBezTo>
                  <a:cubicBezTo>
                    <a:pt x="1577842" y="1186438"/>
                    <a:pt x="1664315" y="977852"/>
                    <a:pt x="1664315" y="755999"/>
                  </a:cubicBezTo>
                  <a:cubicBezTo>
                    <a:pt x="1664315" y="534193"/>
                    <a:pt x="1577889" y="325655"/>
                    <a:pt x="1420945" y="168781"/>
                  </a:cubicBezTo>
                  <a:cubicBezTo>
                    <a:pt x="1363740" y="111594"/>
                    <a:pt x="1299473" y="63635"/>
                    <a:pt x="1229209" y="25586"/>
                  </a:cubicBezTo>
                  <a:lnTo>
                    <a:pt x="1175985" y="0"/>
                  </a:lnTo>
                  <a:lnTo>
                    <a:pt x="1184192" y="0"/>
                  </a:lnTo>
                  <a:lnTo>
                    <a:pt x="1230900" y="22451"/>
                  </a:lnTo>
                  <a:cubicBezTo>
                    <a:pt x="1301468" y="60666"/>
                    <a:pt x="1366010" y="108848"/>
                    <a:pt x="1423465" y="166285"/>
                  </a:cubicBezTo>
                  <a:cubicBezTo>
                    <a:pt x="1561374" y="304132"/>
                    <a:pt x="1645073" y="481717"/>
                    <a:pt x="1663843" y="673189"/>
                  </a:cubicBezTo>
                  <a:lnTo>
                    <a:pt x="1667881" y="756015"/>
                  </a:lnTo>
                  <a:lnTo>
                    <a:pt x="1667881" y="756031"/>
                  </a:lnTo>
                  <a:lnTo>
                    <a:pt x="1663842" y="838875"/>
                  </a:lnTo>
                  <a:cubicBezTo>
                    <a:pt x="1645067" y="1030388"/>
                    <a:pt x="1561342" y="1208009"/>
                    <a:pt x="1423370" y="1345856"/>
                  </a:cubicBezTo>
                  <a:cubicBezTo>
                    <a:pt x="1346764" y="1422415"/>
                    <a:pt x="1257556" y="1482496"/>
                    <a:pt x="1158268" y="1524485"/>
                  </a:cubicBezTo>
                  <a:cubicBezTo>
                    <a:pt x="1081181" y="1557046"/>
                    <a:pt x="1000535" y="1577584"/>
                    <a:pt x="917597" y="1585818"/>
                  </a:cubicBezTo>
                  <a:lnTo>
                    <a:pt x="833943" y="1589940"/>
                  </a:lnTo>
                  <a:lnTo>
                    <a:pt x="833939" y="1589940"/>
                  </a:lnTo>
                  <a:lnTo>
                    <a:pt x="751107" y="1585903"/>
                  </a:lnTo>
                  <a:cubicBezTo>
                    <a:pt x="559640" y="1567138"/>
                    <a:pt x="382073" y="1483459"/>
                    <a:pt x="244226" y="1345571"/>
                  </a:cubicBezTo>
                  <a:cubicBezTo>
                    <a:pt x="167644" y="1268965"/>
                    <a:pt x="107515" y="1179781"/>
                    <a:pt x="65526" y="1080469"/>
                  </a:cubicBezTo>
                  <a:cubicBezTo>
                    <a:pt x="32912" y="1003382"/>
                    <a:pt x="12360" y="922697"/>
                    <a:pt x="4123" y="839708"/>
                  </a:cubicBezTo>
                  <a:lnTo>
                    <a:pt x="0" y="756003"/>
                  </a:lnTo>
                  <a:lnTo>
                    <a:pt x="0" y="755995"/>
                  </a:lnTo>
                  <a:lnTo>
                    <a:pt x="4114" y="672437"/>
                  </a:lnTo>
                  <a:cubicBezTo>
                    <a:pt x="12335" y="589582"/>
                    <a:pt x="32846" y="508991"/>
                    <a:pt x="65407" y="431957"/>
                  </a:cubicBezTo>
                  <a:cubicBezTo>
                    <a:pt x="107348" y="332645"/>
                    <a:pt x="167406" y="243461"/>
                    <a:pt x="243893" y="166808"/>
                  </a:cubicBezTo>
                  <a:cubicBezTo>
                    <a:pt x="302962" y="107624"/>
                    <a:pt x="369349" y="58410"/>
                    <a:pt x="441018" y="20011"/>
                  </a:cubicBezTo>
                  <a:lnTo>
                    <a:pt x="48324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04704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044D82D-C379-4D38-B79C-36C1057C7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79AE0A8-8704-44C1-8024-00E791FA8376}"/>
              </a:ext>
            </a:extLst>
          </p:cNvPr>
          <p:cNvSpPr/>
          <p:nvPr/>
        </p:nvSpPr>
        <p:spPr>
          <a:xfrm>
            <a:off x="1031506" y="2046026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OU CONCLUSÃO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FB4B9C7A-4C7D-431D-A8E0-5A300254B34E}"/>
              </a:ext>
            </a:extLst>
          </p:cNvPr>
          <p:cNvSpPr/>
          <p:nvPr/>
        </p:nvSpPr>
        <p:spPr>
          <a:xfrm>
            <a:off x="2165808" y="428887"/>
            <a:ext cx="95474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pt-B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NACIONAL INTERPROFISSIONAL DE SAÚDE DA MULHER– CONAINSM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49DF07A-7630-49A0-BC51-5B33873E261D}"/>
              </a:ext>
            </a:extLst>
          </p:cNvPr>
          <p:cNvSpPr/>
          <p:nvPr/>
        </p:nvSpPr>
        <p:spPr>
          <a:xfrm>
            <a:off x="913836" y="2788092"/>
            <a:ext cx="75981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26F4F31B-7668-4AD4-AE2B-6831C41D6734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4391EFC6-B65A-4E5E-BDFE-6C02AB5FDF39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3E0815F0-CC01-46F8-9CB6-3398B51869BB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9649970A-2B60-4FF0-8DEE-37A3603D19AC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3FB5C053-E13D-4447-A20E-BB4B7037C243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Retângulo 13">
            <a:extLst>
              <a:ext uri="{FF2B5EF4-FFF2-40B4-BE49-F238E27FC236}">
                <a16:creationId xmlns:a16="http://schemas.microsoft.com/office/drawing/2014/main" id="{3261F6CE-FDCC-437D-A34B-7C12B2A3EF43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4DAC5E9E-5630-4F73-A65F-2F1D8B74FE98}"/>
              </a:ext>
            </a:extLst>
          </p:cNvPr>
          <p:cNvGrpSpPr/>
          <p:nvPr/>
        </p:nvGrpSpPr>
        <p:grpSpPr>
          <a:xfrm>
            <a:off x="473960" y="245557"/>
            <a:ext cx="1691848" cy="1742848"/>
            <a:chOff x="0" y="0"/>
            <a:chExt cx="1667881" cy="1589940"/>
          </a:xfrm>
        </p:grpSpPr>
        <p:sp>
          <p:nvSpPr>
            <p:cNvPr id="16" name="Shape 136">
              <a:extLst>
                <a:ext uri="{FF2B5EF4-FFF2-40B4-BE49-F238E27FC236}">
                  <a16:creationId xmlns:a16="http://schemas.microsoft.com/office/drawing/2014/main" id="{49ABA654-5B66-4377-B70C-1368E5D4CB00}"/>
                </a:ext>
              </a:extLst>
            </p:cNvPr>
            <p:cNvSpPr/>
            <p:nvPr/>
          </p:nvSpPr>
          <p:spPr>
            <a:xfrm>
              <a:off x="1783" y="0"/>
              <a:ext cx="1664315" cy="1588157"/>
            </a:xfrm>
            <a:custGeom>
              <a:avLst/>
              <a:gdLst/>
              <a:ahLst/>
              <a:cxnLst/>
              <a:rect l="0" t="0" r="0" b="0"/>
              <a:pathLst>
                <a:path w="1664315" h="1588157">
                  <a:moveTo>
                    <a:pt x="485901" y="0"/>
                  </a:moveTo>
                  <a:lnTo>
                    <a:pt x="1178414" y="0"/>
                  </a:lnTo>
                  <a:lnTo>
                    <a:pt x="1228814" y="24278"/>
                  </a:lnTo>
                  <a:cubicBezTo>
                    <a:pt x="1488218" y="165195"/>
                    <a:pt x="1664315" y="440032"/>
                    <a:pt x="1664315" y="755999"/>
                  </a:cubicBezTo>
                  <a:cubicBezTo>
                    <a:pt x="1664315" y="1215587"/>
                    <a:pt x="1291746" y="1588157"/>
                    <a:pt x="832158" y="1588157"/>
                  </a:cubicBezTo>
                  <a:cubicBezTo>
                    <a:pt x="372570" y="1588157"/>
                    <a:pt x="0" y="1215587"/>
                    <a:pt x="0" y="755999"/>
                  </a:cubicBezTo>
                  <a:cubicBezTo>
                    <a:pt x="0" y="440032"/>
                    <a:pt x="176097" y="165195"/>
                    <a:pt x="435502" y="24278"/>
                  </a:cubicBezTo>
                  <a:lnTo>
                    <a:pt x="4859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pic>
          <p:nvPicPr>
            <p:cNvPr id="17" name="Picture 3697">
              <a:extLst>
                <a:ext uri="{FF2B5EF4-FFF2-40B4-BE49-F238E27FC236}">
                  <a16:creationId xmlns:a16="http://schemas.microsoft.com/office/drawing/2014/main" id="{B858182E-BD2C-4EEB-9319-8610E9BCBB52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7472" y="0"/>
              <a:ext cx="1569720" cy="1539240"/>
            </a:xfrm>
            <a:prstGeom prst="rect">
              <a:avLst/>
            </a:prstGeom>
          </p:spPr>
        </p:pic>
        <p:sp>
          <p:nvSpPr>
            <p:cNvPr id="18" name="Shape 141">
              <a:extLst>
                <a:ext uri="{FF2B5EF4-FFF2-40B4-BE49-F238E27FC236}">
                  <a16:creationId xmlns:a16="http://schemas.microsoft.com/office/drawing/2014/main" id="{7B56C5FE-E0C5-41BF-B098-8C8C9F97419A}"/>
                </a:ext>
              </a:extLst>
            </p:cNvPr>
            <p:cNvSpPr/>
            <p:nvPr/>
          </p:nvSpPr>
          <p:spPr>
            <a:xfrm>
              <a:off x="48859" y="0"/>
              <a:ext cx="1570138" cy="1541080"/>
            </a:xfrm>
            <a:custGeom>
              <a:avLst/>
              <a:gdLst/>
              <a:ahLst/>
              <a:cxnLst/>
              <a:rect l="0" t="0" r="0" b="0"/>
              <a:pathLst>
                <a:path w="1570138" h="1541080">
                  <a:moveTo>
                    <a:pt x="574730" y="0"/>
                  </a:moveTo>
                  <a:lnTo>
                    <a:pt x="589425" y="0"/>
                  </a:lnTo>
                  <a:lnTo>
                    <a:pt x="557226" y="8057"/>
                  </a:lnTo>
                  <a:cubicBezTo>
                    <a:pt x="435704" y="44922"/>
                    <a:pt x="324390" y="111407"/>
                    <a:pt x="232124" y="203851"/>
                  </a:cubicBezTo>
                  <a:cubicBezTo>
                    <a:pt x="84737" y="351523"/>
                    <a:pt x="3566" y="547603"/>
                    <a:pt x="3566" y="755999"/>
                  </a:cubicBezTo>
                  <a:cubicBezTo>
                    <a:pt x="3566" y="964657"/>
                    <a:pt x="84856" y="1160855"/>
                    <a:pt x="232433" y="1308504"/>
                  </a:cubicBezTo>
                  <a:cubicBezTo>
                    <a:pt x="380058" y="1456176"/>
                    <a:pt x="576328" y="1537514"/>
                    <a:pt x="785081" y="1537514"/>
                  </a:cubicBezTo>
                  <a:cubicBezTo>
                    <a:pt x="993620" y="1537514"/>
                    <a:pt x="1189795" y="1456271"/>
                    <a:pt x="1337467" y="1308742"/>
                  </a:cubicBezTo>
                  <a:cubicBezTo>
                    <a:pt x="1485235" y="1161117"/>
                    <a:pt x="1566596" y="964799"/>
                    <a:pt x="1566596" y="755999"/>
                  </a:cubicBezTo>
                  <a:cubicBezTo>
                    <a:pt x="1566596" y="547246"/>
                    <a:pt x="1485259" y="350976"/>
                    <a:pt x="1337539" y="203351"/>
                  </a:cubicBezTo>
                  <a:cubicBezTo>
                    <a:pt x="1245259" y="111101"/>
                    <a:pt x="1134013" y="44762"/>
                    <a:pt x="1012626" y="7981"/>
                  </a:cubicBezTo>
                  <a:lnTo>
                    <a:pt x="980698" y="0"/>
                  </a:lnTo>
                  <a:lnTo>
                    <a:pt x="995364" y="0"/>
                  </a:lnTo>
                  <a:lnTo>
                    <a:pt x="1013642" y="4569"/>
                  </a:lnTo>
                  <a:cubicBezTo>
                    <a:pt x="1135584" y="41518"/>
                    <a:pt x="1247339" y="108155"/>
                    <a:pt x="1340035" y="200807"/>
                  </a:cubicBezTo>
                  <a:cubicBezTo>
                    <a:pt x="1488421" y="349122"/>
                    <a:pt x="1570138" y="546295"/>
                    <a:pt x="1570138" y="755975"/>
                  </a:cubicBezTo>
                  <a:cubicBezTo>
                    <a:pt x="1570138" y="965726"/>
                    <a:pt x="1488397" y="1162924"/>
                    <a:pt x="1339964" y="1311238"/>
                  </a:cubicBezTo>
                  <a:cubicBezTo>
                    <a:pt x="1191650" y="1459457"/>
                    <a:pt x="994571" y="1541080"/>
                    <a:pt x="785081" y="1541080"/>
                  </a:cubicBezTo>
                  <a:cubicBezTo>
                    <a:pt x="575378" y="1541080"/>
                    <a:pt x="378228" y="1459386"/>
                    <a:pt x="229913" y="1311024"/>
                  </a:cubicBezTo>
                  <a:cubicBezTo>
                    <a:pt x="81647" y="1162710"/>
                    <a:pt x="0" y="965608"/>
                    <a:pt x="0" y="755999"/>
                  </a:cubicBezTo>
                  <a:cubicBezTo>
                    <a:pt x="0" y="650268"/>
                    <a:pt x="20709" y="547627"/>
                    <a:pt x="61556" y="450930"/>
                  </a:cubicBezTo>
                  <a:cubicBezTo>
                    <a:pt x="101048" y="357443"/>
                    <a:pt x="157587" y="273467"/>
                    <a:pt x="229580" y="201330"/>
                  </a:cubicBezTo>
                  <a:cubicBezTo>
                    <a:pt x="322262" y="108471"/>
                    <a:pt x="434085" y="41681"/>
                    <a:pt x="556163" y="4647"/>
                  </a:cubicBezTo>
                  <a:lnTo>
                    <a:pt x="57473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Shape 142">
              <a:extLst>
                <a:ext uri="{FF2B5EF4-FFF2-40B4-BE49-F238E27FC236}">
                  <a16:creationId xmlns:a16="http://schemas.microsoft.com/office/drawing/2014/main" id="{1C7C5EA1-4856-4278-9EAE-EED6722708B8}"/>
                </a:ext>
              </a:extLst>
            </p:cNvPr>
            <p:cNvSpPr/>
            <p:nvPr/>
          </p:nvSpPr>
          <p:spPr>
            <a:xfrm>
              <a:off x="0" y="0"/>
              <a:ext cx="1667881" cy="1589940"/>
            </a:xfrm>
            <a:custGeom>
              <a:avLst/>
              <a:gdLst/>
              <a:ahLst/>
              <a:cxnLst/>
              <a:rect l="0" t="0" r="0" b="0"/>
              <a:pathLst>
                <a:path w="1667881" h="1589940">
                  <a:moveTo>
                    <a:pt x="483244" y="0"/>
                  </a:moveTo>
                  <a:lnTo>
                    <a:pt x="491560" y="0"/>
                  </a:lnTo>
                  <a:lnTo>
                    <a:pt x="442699" y="23155"/>
                  </a:lnTo>
                  <a:cubicBezTo>
                    <a:pt x="371336" y="61389"/>
                    <a:pt x="305232" y="110393"/>
                    <a:pt x="246414" y="169328"/>
                  </a:cubicBezTo>
                  <a:cubicBezTo>
                    <a:pt x="170259" y="245625"/>
                    <a:pt x="110463" y="334452"/>
                    <a:pt x="68688" y="433336"/>
                  </a:cubicBezTo>
                  <a:cubicBezTo>
                    <a:pt x="25464" y="535620"/>
                    <a:pt x="3566" y="644181"/>
                    <a:pt x="3566" y="755999"/>
                  </a:cubicBezTo>
                  <a:cubicBezTo>
                    <a:pt x="3566" y="868031"/>
                    <a:pt x="25511" y="976735"/>
                    <a:pt x="68807" y="1079090"/>
                  </a:cubicBezTo>
                  <a:cubicBezTo>
                    <a:pt x="110629" y="1177974"/>
                    <a:pt x="170497" y="1266777"/>
                    <a:pt x="246746" y="1343050"/>
                  </a:cubicBezTo>
                  <a:cubicBezTo>
                    <a:pt x="403596" y="1499948"/>
                    <a:pt x="612135" y="1586373"/>
                    <a:pt x="833941" y="1586373"/>
                  </a:cubicBezTo>
                  <a:cubicBezTo>
                    <a:pt x="945901" y="1586373"/>
                    <a:pt x="1054557" y="1564428"/>
                    <a:pt x="1156865" y="1521180"/>
                  </a:cubicBezTo>
                  <a:cubicBezTo>
                    <a:pt x="1255749" y="1479382"/>
                    <a:pt x="1344552" y="1419538"/>
                    <a:pt x="1420849" y="1343312"/>
                  </a:cubicBezTo>
                  <a:cubicBezTo>
                    <a:pt x="1577842" y="1186438"/>
                    <a:pt x="1664315" y="977852"/>
                    <a:pt x="1664315" y="755999"/>
                  </a:cubicBezTo>
                  <a:cubicBezTo>
                    <a:pt x="1664315" y="534193"/>
                    <a:pt x="1577889" y="325655"/>
                    <a:pt x="1420945" y="168781"/>
                  </a:cubicBezTo>
                  <a:cubicBezTo>
                    <a:pt x="1363740" y="111594"/>
                    <a:pt x="1299473" y="63635"/>
                    <a:pt x="1229209" y="25586"/>
                  </a:cubicBezTo>
                  <a:lnTo>
                    <a:pt x="1175985" y="0"/>
                  </a:lnTo>
                  <a:lnTo>
                    <a:pt x="1184192" y="0"/>
                  </a:lnTo>
                  <a:lnTo>
                    <a:pt x="1230900" y="22451"/>
                  </a:lnTo>
                  <a:cubicBezTo>
                    <a:pt x="1301468" y="60666"/>
                    <a:pt x="1366010" y="108848"/>
                    <a:pt x="1423465" y="166285"/>
                  </a:cubicBezTo>
                  <a:cubicBezTo>
                    <a:pt x="1561374" y="304132"/>
                    <a:pt x="1645073" y="481717"/>
                    <a:pt x="1663843" y="673189"/>
                  </a:cubicBezTo>
                  <a:lnTo>
                    <a:pt x="1667881" y="756015"/>
                  </a:lnTo>
                  <a:lnTo>
                    <a:pt x="1667881" y="756031"/>
                  </a:lnTo>
                  <a:lnTo>
                    <a:pt x="1663842" y="838875"/>
                  </a:lnTo>
                  <a:cubicBezTo>
                    <a:pt x="1645067" y="1030388"/>
                    <a:pt x="1561342" y="1208009"/>
                    <a:pt x="1423370" y="1345856"/>
                  </a:cubicBezTo>
                  <a:cubicBezTo>
                    <a:pt x="1346764" y="1422415"/>
                    <a:pt x="1257556" y="1482496"/>
                    <a:pt x="1158268" y="1524485"/>
                  </a:cubicBezTo>
                  <a:cubicBezTo>
                    <a:pt x="1081181" y="1557046"/>
                    <a:pt x="1000535" y="1577584"/>
                    <a:pt x="917597" y="1585818"/>
                  </a:cubicBezTo>
                  <a:lnTo>
                    <a:pt x="833943" y="1589940"/>
                  </a:lnTo>
                  <a:lnTo>
                    <a:pt x="833939" y="1589940"/>
                  </a:lnTo>
                  <a:lnTo>
                    <a:pt x="751107" y="1585903"/>
                  </a:lnTo>
                  <a:cubicBezTo>
                    <a:pt x="559640" y="1567138"/>
                    <a:pt x="382073" y="1483459"/>
                    <a:pt x="244226" y="1345571"/>
                  </a:cubicBezTo>
                  <a:cubicBezTo>
                    <a:pt x="167644" y="1268965"/>
                    <a:pt x="107515" y="1179781"/>
                    <a:pt x="65526" y="1080469"/>
                  </a:cubicBezTo>
                  <a:cubicBezTo>
                    <a:pt x="32912" y="1003382"/>
                    <a:pt x="12360" y="922697"/>
                    <a:pt x="4123" y="839708"/>
                  </a:cubicBezTo>
                  <a:lnTo>
                    <a:pt x="0" y="756003"/>
                  </a:lnTo>
                  <a:lnTo>
                    <a:pt x="0" y="755995"/>
                  </a:lnTo>
                  <a:lnTo>
                    <a:pt x="4114" y="672437"/>
                  </a:lnTo>
                  <a:cubicBezTo>
                    <a:pt x="12335" y="589582"/>
                    <a:pt x="32846" y="508991"/>
                    <a:pt x="65407" y="431957"/>
                  </a:cubicBezTo>
                  <a:cubicBezTo>
                    <a:pt x="107348" y="332645"/>
                    <a:pt x="167406" y="243461"/>
                    <a:pt x="243893" y="166808"/>
                  </a:cubicBezTo>
                  <a:cubicBezTo>
                    <a:pt x="302962" y="107624"/>
                    <a:pt x="369349" y="58410"/>
                    <a:pt x="441018" y="20011"/>
                  </a:cubicBezTo>
                  <a:lnTo>
                    <a:pt x="48324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142867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509BEC2-77F7-4F66-8B5E-C7F42AC94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27C86E8-5874-4370-959F-F7D13ECD4428}"/>
              </a:ext>
            </a:extLst>
          </p:cNvPr>
          <p:cNvSpPr/>
          <p:nvPr/>
        </p:nvSpPr>
        <p:spPr>
          <a:xfrm>
            <a:off x="1031506" y="2123568"/>
            <a:ext cx="95474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REFERÊNCIAS 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9509FBA-66AC-416A-AE56-9A8000E409DF}"/>
              </a:ext>
            </a:extLst>
          </p:cNvPr>
          <p:cNvSpPr/>
          <p:nvPr/>
        </p:nvSpPr>
        <p:spPr>
          <a:xfrm>
            <a:off x="2165808" y="428887"/>
            <a:ext cx="94390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pt-BR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NACIONAL INTERPROFISSIONAL DE SAÚDE DA MULHER– CONAINSM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0314271D-68E2-41ED-8E36-E7DB5E3E55D8}"/>
              </a:ext>
            </a:extLst>
          </p:cNvPr>
          <p:cNvSpPr/>
          <p:nvPr/>
        </p:nvSpPr>
        <p:spPr>
          <a:xfrm>
            <a:off x="913836" y="2788092"/>
            <a:ext cx="789398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</p:txBody>
      </p:sp>
      <p:sp>
        <p:nvSpPr>
          <p:cNvPr id="9" name="Seta: Divisa 8">
            <a:extLst>
              <a:ext uri="{FF2B5EF4-FFF2-40B4-BE49-F238E27FC236}">
                <a16:creationId xmlns:a16="http://schemas.microsoft.com/office/drawing/2014/main" id="{9D6CF06A-166C-425D-9C00-E3E529C6CEB3}"/>
              </a:ext>
            </a:extLst>
          </p:cNvPr>
          <p:cNvSpPr/>
          <p:nvPr/>
        </p:nvSpPr>
        <p:spPr>
          <a:xfrm>
            <a:off x="278147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02060"/>
              </a:solidFill>
            </a:endParaRPr>
          </a:p>
        </p:txBody>
      </p:sp>
      <p:sp>
        <p:nvSpPr>
          <p:cNvPr id="10" name="Seta: Divisa 9">
            <a:extLst>
              <a:ext uri="{FF2B5EF4-FFF2-40B4-BE49-F238E27FC236}">
                <a16:creationId xmlns:a16="http://schemas.microsoft.com/office/drawing/2014/main" id="{BDDFB542-B731-4290-B0CA-916F1F8913BE}"/>
              </a:ext>
            </a:extLst>
          </p:cNvPr>
          <p:cNvSpPr/>
          <p:nvPr/>
        </p:nvSpPr>
        <p:spPr>
          <a:xfrm>
            <a:off x="1213842" y="5953537"/>
            <a:ext cx="995082" cy="658906"/>
          </a:xfrm>
          <a:prstGeom prst="chevr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>
            <a:extLst>
              <a:ext uri="{FF2B5EF4-FFF2-40B4-BE49-F238E27FC236}">
                <a16:creationId xmlns:a16="http://schemas.microsoft.com/office/drawing/2014/main" id="{7EA57761-6A41-49CD-A622-3B2648FC177D}"/>
              </a:ext>
            </a:extLst>
          </p:cNvPr>
          <p:cNvSpPr/>
          <p:nvPr/>
        </p:nvSpPr>
        <p:spPr>
          <a:xfrm rot="10800000">
            <a:off x="10967753" y="1629216"/>
            <a:ext cx="1224247" cy="5217457"/>
          </a:xfrm>
          <a:prstGeom prst="halfFram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2" name="Hexágono 11">
            <a:extLst>
              <a:ext uri="{FF2B5EF4-FFF2-40B4-BE49-F238E27FC236}">
                <a16:creationId xmlns:a16="http://schemas.microsoft.com/office/drawing/2014/main" id="{963A12B9-5523-4DB0-BD58-A3711B3C12F7}"/>
              </a:ext>
            </a:extLst>
          </p:cNvPr>
          <p:cNvSpPr/>
          <p:nvPr/>
        </p:nvSpPr>
        <p:spPr>
          <a:xfrm>
            <a:off x="10692934" y="2376604"/>
            <a:ext cx="1224247" cy="1200329"/>
          </a:xfrm>
          <a:prstGeom prst="hexagon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Losango 12">
            <a:extLst>
              <a:ext uri="{FF2B5EF4-FFF2-40B4-BE49-F238E27FC236}">
                <a16:creationId xmlns:a16="http://schemas.microsoft.com/office/drawing/2014/main" id="{1F7C4358-76AF-490C-B094-020F9D9DE7F6}"/>
              </a:ext>
            </a:extLst>
          </p:cNvPr>
          <p:cNvSpPr/>
          <p:nvPr/>
        </p:nvSpPr>
        <p:spPr>
          <a:xfrm>
            <a:off x="9708212" y="2305851"/>
            <a:ext cx="1452282" cy="1200321"/>
          </a:xfrm>
          <a:prstGeom prst="diamond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riângulo Retângulo 13">
            <a:extLst>
              <a:ext uri="{FF2B5EF4-FFF2-40B4-BE49-F238E27FC236}">
                <a16:creationId xmlns:a16="http://schemas.microsoft.com/office/drawing/2014/main" id="{512E9A4E-EC61-4055-BFA2-DD02FB9A80B8}"/>
              </a:ext>
            </a:extLst>
          </p:cNvPr>
          <p:cNvSpPr/>
          <p:nvPr/>
        </p:nvSpPr>
        <p:spPr>
          <a:xfrm rot="4427438">
            <a:off x="10547681" y="1807811"/>
            <a:ext cx="879915" cy="676621"/>
          </a:xfrm>
          <a:prstGeom prst="rtTriangle">
            <a:avLst/>
          </a:prstGeom>
          <a:solidFill>
            <a:srgbClr val="FA6E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5C633DC6-700D-43F3-86BB-421620836B2C}"/>
              </a:ext>
            </a:extLst>
          </p:cNvPr>
          <p:cNvGrpSpPr/>
          <p:nvPr/>
        </p:nvGrpSpPr>
        <p:grpSpPr>
          <a:xfrm>
            <a:off x="473960" y="245557"/>
            <a:ext cx="1691848" cy="1742848"/>
            <a:chOff x="0" y="0"/>
            <a:chExt cx="1667881" cy="1589940"/>
          </a:xfrm>
        </p:grpSpPr>
        <p:sp>
          <p:nvSpPr>
            <p:cNvPr id="16" name="Shape 136">
              <a:extLst>
                <a:ext uri="{FF2B5EF4-FFF2-40B4-BE49-F238E27FC236}">
                  <a16:creationId xmlns:a16="http://schemas.microsoft.com/office/drawing/2014/main" id="{8602B9D7-2E69-4B4A-9C77-F1616B3E9D70}"/>
                </a:ext>
              </a:extLst>
            </p:cNvPr>
            <p:cNvSpPr/>
            <p:nvPr/>
          </p:nvSpPr>
          <p:spPr>
            <a:xfrm>
              <a:off x="1783" y="0"/>
              <a:ext cx="1664315" cy="1588157"/>
            </a:xfrm>
            <a:custGeom>
              <a:avLst/>
              <a:gdLst/>
              <a:ahLst/>
              <a:cxnLst/>
              <a:rect l="0" t="0" r="0" b="0"/>
              <a:pathLst>
                <a:path w="1664315" h="1588157">
                  <a:moveTo>
                    <a:pt x="485901" y="0"/>
                  </a:moveTo>
                  <a:lnTo>
                    <a:pt x="1178414" y="0"/>
                  </a:lnTo>
                  <a:lnTo>
                    <a:pt x="1228814" y="24278"/>
                  </a:lnTo>
                  <a:cubicBezTo>
                    <a:pt x="1488218" y="165195"/>
                    <a:pt x="1664315" y="440032"/>
                    <a:pt x="1664315" y="755999"/>
                  </a:cubicBezTo>
                  <a:cubicBezTo>
                    <a:pt x="1664315" y="1215587"/>
                    <a:pt x="1291746" y="1588157"/>
                    <a:pt x="832158" y="1588157"/>
                  </a:cubicBezTo>
                  <a:cubicBezTo>
                    <a:pt x="372570" y="1588157"/>
                    <a:pt x="0" y="1215587"/>
                    <a:pt x="0" y="755999"/>
                  </a:cubicBezTo>
                  <a:cubicBezTo>
                    <a:pt x="0" y="440032"/>
                    <a:pt x="176097" y="165195"/>
                    <a:pt x="435502" y="24278"/>
                  </a:cubicBezTo>
                  <a:lnTo>
                    <a:pt x="485901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pic>
          <p:nvPicPr>
            <p:cNvPr id="17" name="Picture 3697">
              <a:extLst>
                <a:ext uri="{FF2B5EF4-FFF2-40B4-BE49-F238E27FC236}">
                  <a16:creationId xmlns:a16="http://schemas.microsoft.com/office/drawing/2014/main" id="{AA3BDBDF-C7EA-47AC-9894-5F156720B879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7472" y="0"/>
              <a:ext cx="1569720" cy="1539240"/>
            </a:xfrm>
            <a:prstGeom prst="rect">
              <a:avLst/>
            </a:prstGeom>
          </p:spPr>
        </p:pic>
        <p:sp>
          <p:nvSpPr>
            <p:cNvPr id="18" name="Shape 141">
              <a:extLst>
                <a:ext uri="{FF2B5EF4-FFF2-40B4-BE49-F238E27FC236}">
                  <a16:creationId xmlns:a16="http://schemas.microsoft.com/office/drawing/2014/main" id="{0DE61807-E34E-45A8-9F7D-07419A412E8C}"/>
                </a:ext>
              </a:extLst>
            </p:cNvPr>
            <p:cNvSpPr/>
            <p:nvPr/>
          </p:nvSpPr>
          <p:spPr>
            <a:xfrm>
              <a:off x="48859" y="0"/>
              <a:ext cx="1570138" cy="1541080"/>
            </a:xfrm>
            <a:custGeom>
              <a:avLst/>
              <a:gdLst/>
              <a:ahLst/>
              <a:cxnLst/>
              <a:rect l="0" t="0" r="0" b="0"/>
              <a:pathLst>
                <a:path w="1570138" h="1541080">
                  <a:moveTo>
                    <a:pt x="574730" y="0"/>
                  </a:moveTo>
                  <a:lnTo>
                    <a:pt x="589425" y="0"/>
                  </a:lnTo>
                  <a:lnTo>
                    <a:pt x="557226" y="8057"/>
                  </a:lnTo>
                  <a:cubicBezTo>
                    <a:pt x="435704" y="44922"/>
                    <a:pt x="324390" y="111407"/>
                    <a:pt x="232124" y="203851"/>
                  </a:cubicBezTo>
                  <a:cubicBezTo>
                    <a:pt x="84737" y="351523"/>
                    <a:pt x="3566" y="547603"/>
                    <a:pt x="3566" y="755999"/>
                  </a:cubicBezTo>
                  <a:cubicBezTo>
                    <a:pt x="3566" y="964657"/>
                    <a:pt x="84856" y="1160855"/>
                    <a:pt x="232433" y="1308504"/>
                  </a:cubicBezTo>
                  <a:cubicBezTo>
                    <a:pt x="380058" y="1456176"/>
                    <a:pt x="576328" y="1537514"/>
                    <a:pt x="785081" y="1537514"/>
                  </a:cubicBezTo>
                  <a:cubicBezTo>
                    <a:pt x="993620" y="1537514"/>
                    <a:pt x="1189795" y="1456271"/>
                    <a:pt x="1337467" y="1308742"/>
                  </a:cubicBezTo>
                  <a:cubicBezTo>
                    <a:pt x="1485235" y="1161117"/>
                    <a:pt x="1566596" y="964799"/>
                    <a:pt x="1566596" y="755999"/>
                  </a:cubicBezTo>
                  <a:cubicBezTo>
                    <a:pt x="1566596" y="547246"/>
                    <a:pt x="1485259" y="350976"/>
                    <a:pt x="1337539" y="203351"/>
                  </a:cubicBezTo>
                  <a:cubicBezTo>
                    <a:pt x="1245259" y="111101"/>
                    <a:pt x="1134013" y="44762"/>
                    <a:pt x="1012626" y="7981"/>
                  </a:cubicBezTo>
                  <a:lnTo>
                    <a:pt x="980698" y="0"/>
                  </a:lnTo>
                  <a:lnTo>
                    <a:pt x="995364" y="0"/>
                  </a:lnTo>
                  <a:lnTo>
                    <a:pt x="1013642" y="4569"/>
                  </a:lnTo>
                  <a:cubicBezTo>
                    <a:pt x="1135584" y="41518"/>
                    <a:pt x="1247339" y="108155"/>
                    <a:pt x="1340035" y="200807"/>
                  </a:cubicBezTo>
                  <a:cubicBezTo>
                    <a:pt x="1488421" y="349122"/>
                    <a:pt x="1570138" y="546295"/>
                    <a:pt x="1570138" y="755975"/>
                  </a:cubicBezTo>
                  <a:cubicBezTo>
                    <a:pt x="1570138" y="965726"/>
                    <a:pt x="1488397" y="1162924"/>
                    <a:pt x="1339964" y="1311238"/>
                  </a:cubicBezTo>
                  <a:cubicBezTo>
                    <a:pt x="1191650" y="1459457"/>
                    <a:pt x="994571" y="1541080"/>
                    <a:pt x="785081" y="1541080"/>
                  </a:cubicBezTo>
                  <a:cubicBezTo>
                    <a:pt x="575378" y="1541080"/>
                    <a:pt x="378228" y="1459386"/>
                    <a:pt x="229913" y="1311024"/>
                  </a:cubicBezTo>
                  <a:cubicBezTo>
                    <a:pt x="81647" y="1162710"/>
                    <a:pt x="0" y="965608"/>
                    <a:pt x="0" y="755999"/>
                  </a:cubicBezTo>
                  <a:cubicBezTo>
                    <a:pt x="0" y="650268"/>
                    <a:pt x="20709" y="547627"/>
                    <a:pt x="61556" y="450930"/>
                  </a:cubicBezTo>
                  <a:cubicBezTo>
                    <a:pt x="101048" y="357443"/>
                    <a:pt x="157587" y="273467"/>
                    <a:pt x="229580" y="201330"/>
                  </a:cubicBezTo>
                  <a:cubicBezTo>
                    <a:pt x="322262" y="108471"/>
                    <a:pt x="434085" y="41681"/>
                    <a:pt x="556163" y="4647"/>
                  </a:cubicBezTo>
                  <a:lnTo>
                    <a:pt x="574730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Shape 142">
              <a:extLst>
                <a:ext uri="{FF2B5EF4-FFF2-40B4-BE49-F238E27FC236}">
                  <a16:creationId xmlns:a16="http://schemas.microsoft.com/office/drawing/2014/main" id="{2733FB30-A228-4291-8AED-65D64BD500FB}"/>
                </a:ext>
              </a:extLst>
            </p:cNvPr>
            <p:cNvSpPr/>
            <p:nvPr/>
          </p:nvSpPr>
          <p:spPr>
            <a:xfrm>
              <a:off x="0" y="0"/>
              <a:ext cx="1667881" cy="1589940"/>
            </a:xfrm>
            <a:custGeom>
              <a:avLst/>
              <a:gdLst/>
              <a:ahLst/>
              <a:cxnLst/>
              <a:rect l="0" t="0" r="0" b="0"/>
              <a:pathLst>
                <a:path w="1667881" h="1589940">
                  <a:moveTo>
                    <a:pt x="483244" y="0"/>
                  </a:moveTo>
                  <a:lnTo>
                    <a:pt x="491560" y="0"/>
                  </a:lnTo>
                  <a:lnTo>
                    <a:pt x="442699" y="23155"/>
                  </a:lnTo>
                  <a:cubicBezTo>
                    <a:pt x="371336" y="61389"/>
                    <a:pt x="305232" y="110393"/>
                    <a:pt x="246414" y="169328"/>
                  </a:cubicBezTo>
                  <a:cubicBezTo>
                    <a:pt x="170259" y="245625"/>
                    <a:pt x="110463" y="334452"/>
                    <a:pt x="68688" y="433336"/>
                  </a:cubicBezTo>
                  <a:cubicBezTo>
                    <a:pt x="25464" y="535620"/>
                    <a:pt x="3566" y="644181"/>
                    <a:pt x="3566" y="755999"/>
                  </a:cubicBezTo>
                  <a:cubicBezTo>
                    <a:pt x="3566" y="868031"/>
                    <a:pt x="25511" y="976735"/>
                    <a:pt x="68807" y="1079090"/>
                  </a:cubicBezTo>
                  <a:cubicBezTo>
                    <a:pt x="110629" y="1177974"/>
                    <a:pt x="170497" y="1266777"/>
                    <a:pt x="246746" y="1343050"/>
                  </a:cubicBezTo>
                  <a:cubicBezTo>
                    <a:pt x="403596" y="1499948"/>
                    <a:pt x="612135" y="1586373"/>
                    <a:pt x="833941" y="1586373"/>
                  </a:cubicBezTo>
                  <a:cubicBezTo>
                    <a:pt x="945901" y="1586373"/>
                    <a:pt x="1054557" y="1564428"/>
                    <a:pt x="1156865" y="1521180"/>
                  </a:cubicBezTo>
                  <a:cubicBezTo>
                    <a:pt x="1255749" y="1479382"/>
                    <a:pt x="1344552" y="1419538"/>
                    <a:pt x="1420849" y="1343312"/>
                  </a:cubicBezTo>
                  <a:cubicBezTo>
                    <a:pt x="1577842" y="1186438"/>
                    <a:pt x="1664315" y="977852"/>
                    <a:pt x="1664315" y="755999"/>
                  </a:cubicBezTo>
                  <a:cubicBezTo>
                    <a:pt x="1664315" y="534193"/>
                    <a:pt x="1577889" y="325655"/>
                    <a:pt x="1420945" y="168781"/>
                  </a:cubicBezTo>
                  <a:cubicBezTo>
                    <a:pt x="1363740" y="111594"/>
                    <a:pt x="1299473" y="63635"/>
                    <a:pt x="1229209" y="25586"/>
                  </a:cubicBezTo>
                  <a:lnTo>
                    <a:pt x="1175985" y="0"/>
                  </a:lnTo>
                  <a:lnTo>
                    <a:pt x="1184192" y="0"/>
                  </a:lnTo>
                  <a:lnTo>
                    <a:pt x="1230900" y="22451"/>
                  </a:lnTo>
                  <a:cubicBezTo>
                    <a:pt x="1301468" y="60666"/>
                    <a:pt x="1366010" y="108848"/>
                    <a:pt x="1423465" y="166285"/>
                  </a:cubicBezTo>
                  <a:cubicBezTo>
                    <a:pt x="1561374" y="304132"/>
                    <a:pt x="1645073" y="481717"/>
                    <a:pt x="1663843" y="673189"/>
                  </a:cubicBezTo>
                  <a:lnTo>
                    <a:pt x="1667881" y="756015"/>
                  </a:lnTo>
                  <a:lnTo>
                    <a:pt x="1667881" y="756031"/>
                  </a:lnTo>
                  <a:lnTo>
                    <a:pt x="1663842" y="838875"/>
                  </a:lnTo>
                  <a:cubicBezTo>
                    <a:pt x="1645067" y="1030388"/>
                    <a:pt x="1561342" y="1208009"/>
                    <a:pt x="1423370" y="1345856"/>
                  </a:cubicBezTo>
                  <a:cubicBezTo>
                    <a:pt x="1346764" y="1422415"/>
                    <a:pt x="1257556" y="1482496"/>
                    <a:pt x="1158268" y="1524485"/>
                  </a:cubicBezTo>
                  <a:cubicBezTo>
                    <a:pt x="1081181" y="1557046"/>
                    <a:pt x="1000535" y="1577584"/>
                    <a:pt x="917597" y="1585818"/>
                  </a:cubicBezTo>
                  <a:lnTo>
                    <a:pt x="833943" y="1589940"/>
                  </a:lnTo>
                  <a:lnTo>
                    <a:pt x="833939" y="1589940"/>
                  </a:lnTo>
                  <a:lnTo>
                    <a:pt x="751107" y="1585903"/>
                  </a:lnTo>
                  <a:cubicBezTo>
                    <a:pt x="559640" y="1567138"/>
                    <a:pt x="382073" y="1483459"/>
                    <a:pt x="244226" y="1345571"/>
                  </a:cubicBezTo>
                  <a:cubicBezTo>
                    <a:pt x="167644" y="1268965"/>
                    <a:pt x="107515" y="1179781"/>
                    <a:pt x="65526" y="1080469"/>
                  </a:cubicBezTo>
                  <a:cubicBezTo>
                    <a:pt x="32912" y="1003382"/>
                    <a:pt x="12360" y="922697"/>
                    <a:pt x="4123" y="839708"/>
                  </a:cubicBezTo>
                  <a:lnTo>
                    <a:pt x="0" y="756003"/>
                  </a:lnTo>
                  <a:lnTo>
                    <a:pt x="0" y="755995"/>
                  </a:lnTo>
                  <a:lnTo>
                    <a:pt x="4114" y="672437"/>
                  </a:lnTo>
                  <a:cubicBezTo>
                    <a:pt x="12335" y="589582"/>
                    <a:pt x="32846" y="508991"/>
                    <a:pt x="65407" y="431957"/>
                  </a:cubicBezTo>
                  <a:cubicBezTo>
                    <a:pt x="107348" y="332645"/>
                    <a:pt x="167406" y="243461"/>
                    <a:pt x="243893" y="166808"/>
                  </a:cubicBezTo>
                  <a:cubicBezTo>
                    <a:pt x="302962" y="107624"/>
                    <a:pt x="369349" y="58410"/>
                    <a:pt x="441018" y="20011"/>
                  </a:cubicBezTo>
                  <a:lnTo>
                    <a:pt x="483244" y="0"/>
                  </a:ln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FDE2DF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562484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105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Cleber Gomes</dc:creator>
  <cp:lastModifiedBy>Cleber Gomes</cp:lastModifiedBy>
  <cp:revision>1</cp:revision>
  <dcterms:created xsi:type="dcterms:W3CDTF">2024-06-18T15:56:23Z</dcterms:created>
  <dcterms:modified xsi:type="dcterms:W3CDTF">2024-06-18T16:12:06Z</dcterms:modified>
</cp:coreProperties>
</file>