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nta da Microsoft" initials="CdM" lastIdx="1" clrIdx="0">
    <p:extLst>
      <p:ext uri="{19B8F6BF-5375-455C-9EA6-DF929625EA0E}">
        <p15:presenceInfo xmlns:p15="http://schemas.microsoft.com/office/powerpoint/2012/main" userId="9289aec2a98708b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05T16:08:10.215" idx="1">
    <p:pos x="10" y="10"/>
    <p:text>Eventual dificuldade de aprendizado, ou está na habilidade específica ou nas capacidades mais gerais.
O aprendizado inicial da leitura depende muito da habilidade específica, ao longo do tempo, sobretudo quando envolve a melhora da compreensão, depende das capacidades mais gerais.</p:text>
    <p:extLst>
      <p:ext uri="{C676402C-5697-4E1C-873F-D02D1690AC5C}">
        <p15:threadingInfo xmlns:p15="http://schemas.microsoft.com/office/powerpoint/2012/main" timeZoneBias="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="" xmlns:a16="http://schemas.microsoft.com/office/drawing/2014/main" id="{FCE1E26F-BB23-4625-AA3D-A66059AB44C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white"/>
              </a:solidFill>
            </a:endParaRP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="" xmlns:a16="http://schemas.microsoft.com/office/drawing/2014/main" id="{9D2A2B9E-91DE-485F-A412-41A5A12436DC}"/>
              </a:ext>
            </a:extLst>
          </p:cNvPr>
          <p:cNvSpPr/>
          <p:nvPr userDrawn="1"/>
        </p:nvSpPr>
        <p:spPr>
          <a:xfrm>
            <a:off x="239350" y="260648"/>
            <a:ext cx="11713301" cy="6480720"/>
          </a:xfrm>
          <a:prstGeom prst="roundRect">
            <a:avLst>
              <a:gd name="adj" fmla="val 4419"/>
            </a:avLst>
          </a:prstGeom>
          <a:solidFill>
            <a:srgbClr val="FFFFFF">
              <a:alpha val="87059"/>
            </a:srgb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/>
              </a:solidFill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="" xmlns:a16="http://schemas.microsoft.com/office/drawing/2014/main" id="{13105CEC-105E-4800-9E95-501B6394A3A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75" y="260649"/>
            <a:ext cx="4900221" cy="1684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913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FCA876A9-9662-4394-9BB4-4913C0B98DD1}" type="datetimeFigureOut">
              <a:rPr lang="pt-BR">
                <a:solidFill>
                  <a:prstClr val="black"/>
                </a:solidFill>
              </a:rPr>
              <a:pPr defTabSz="457200"/>
              <a:t>06/09/2022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956764BB-E141-4595-AB27-9547272EECAA}" type="slidenum">
              <a:rPr lang="pt-BR">
                <a:solidFill>
                  <a:prstClr val="black"/>
                </a:solidFill>
              </a:rPr>
              <a:pPr defTabSz="457200"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290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FCA876A9-9662-4394-9BB4-4913C0B98DD1}" type="datetimeFigureOut">
              <a:rPr lang="pt-BR">
                <a:solidFill>
                  <a:prstClr val="black"/>
                </a:solidFill>
              </a:rPr>
              <a:pPr defTabSz="457200"/>
              <a:t>06/09/2022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956764BB-E141-4595-AB27-9547272EECAA}" type="slidenum">
              <a:rPr lang="pt-BR">
                <a:solidFill>
                  <a:prstClr val="black"/>
                </a:solidFill>
              </a:rPr>
              <a:pPr defTabSz="457200"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96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FCA876A9-9662-4394-9BB4-4913C0B98DD1}" type="datetimeFigureOut">
              <a:rPr lang="pt-BR">
                <a:solidFill>
                  <a:prstClr val="black"/>
                </a:solidFill>
              </a:rPr>
              <a:pPr defTabSz="457200"/>
              <a:t>06/09/2022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956764BB-E141-4595-AB27-9547272EECAA}" type="slidenum">
              <a:rPr lang="pt-BR">
                <a:solidFill>
                  <a:prstClr val="black"/>
                </a:solidFill>
              </a:rPr>
              <a:pPr defTabSz="457200"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80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FCA876A9-9662-4394-9BB4-4913C0B98DD1}" type="datetimeFigureOut">
              <a:rPr lang="pt-BR">
                <a:solidFill>
                  <a:prstClr val="black"/>
                </a:solidFill>
              </a:rPr>
              <a:pPr defTabSz="457200"/>
              <a:t>06/09/2022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956764BB-E141-4595-AB27-9547272EECAA}" type="slidenum">
              <a:rPr lang="pt-BR">
                <a:solidFill>
                  <a:prstClr val="black"/>
                </a:solidFill>
              </a:rPr>
              <a:pPr defTabSz="457200"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402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FCA876A9-9662-4394-9BB4-4913C0B98DD1}" type="datetimeFigureOut">
              <a:rPr lang="pt-BR">
                <a:solidFill>
                  <a:prstClr val="black"/>
                </a:solidFill>
              </a:rPr>
              <a:pPr defTabSz="457200"/>
              <a:t>06/09/2022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pt-BR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956764BB-E141-4595-AB27-9547272EECAA}" type="slidenum">
              <a:rPr lang="pt-BR">
                <a:solidFill>
                  <a:prstClr val="black"/>
                </a:solidFill>
              </a:rPr>
              <a:pPr defTabSz="457200"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793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FCA876A9-9662-4394-9BB4-4913C0B98DD1}" type="datetimeFigureOut">
              <a:rPr lang="pt-BR">
                <a:solidFill>
                  <a:prstClr val="black"/>
                </a:solidFill>
              </a:rPr>
              <a:pPr defTabSz="457200"/>
              <a:t>06/09/2022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pt-BR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956764BB-E141-4595-AB27-9547272EECAA}" type="slidenum">
              <a:rPr lang="pt-BR">
                <a:solidFill>
                  <a:prstClr val="black"/>
                </a:solidFill>
              </a:rPr>
              <a:pPr defTabSz="457200"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658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FCA876A9-9662-4394-9BB4-4913C0B98DD1}" type="datetimeFigureOut">
              <a:rPr lang="pt-BR">
                <a:solidFill>
                  <a:prstClr val="black"/>
                </a:solidFill>
              </a:rPr>
              <a:pPr defTabSz="457200"/>
              <a:t>06/09/2022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956764BB-E141-4595-AB27-9547272EECAA}" type="slidenum">
              <a:rPr lang="pt-BR">
                <a:solidFill>
                  <a:prstClr val="black"/>
                </a:solidFill>
              </a:rPr>
              <a:pPr defTabSz="457200"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808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FCA876A9-9662-4394-9BB4-4913C0B98DD1}" type="datetimeFigureOut">
              <a:rPr lang="pt-BR">
                <a:solidFill>
                  <a:prstClr val="black"/>
                </a:solidFill>
              </a:rPr>
              <a:pPr defTabSz="457200"/>
              <a:t>06/09/2022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pt-BR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956764BB-E141-4595-AB27-9547272EECAA}" type="slidenum">
              <a:rPr lang="pt-BR">
                <a:solidFill>
                  <a:prstClr val="black"/>
                </a:solidFill>
              </a:rPr>
              <a:pPr defTabSz="457200"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98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FCA876A9-9662-4394-9BB4-4913C0B98DD1}" type="datetimeFigureOut">
              <a:rPr lang="pt-BR">
                <a:solidFill>
                  <a:prstClr val="black"/>
                </a:solidFill>
              </a:rPr>
              <a:pPr defTabSz="457200"/>
              <a:t>06/09/2022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pt-BR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956764BB-E141-4595-AB27-9547272EECAA}" type="slidenum">
              <a:rPr lang="pt-BR">
                <a:solidFill>
                  <a:prstClr val="black"/>
                </a:solidFill>
              </a:rPr>
              <a:pPr defTabSz="457200"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122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FCA876A9-9662-4394-9BB4-4913C0B98DD1}" type="datetimeFigureOut">
              <a:rPr lang="pt-BR">
                <a:solidFill>
                  <a:prstClr val="black"/>
                </a:solidFill>
              </a:rPr>
              <a:pPr defTabSz="457200"/>
              <a:t>06/09/2022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pt-BR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956764BB-E141-4595-AB27-9547272EECAA}" type="slidenum">
              <a:rPr lang="pt-BR">
                <a:solidFill>
                  <a:prstClr val="black"/>
                </a:solidFill>
              </a:rPr>
              <a:pPr defTabSz="457200"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485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="" xmlns:a16="http://schemas.microsoft.com/office/drawing/2014/main" id="{1E23B013-AEB3-42B5-9873-184118C7EBA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3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sharpenSoften amount="-50000"/>
                      </a14:imgEffect>
                      <a14:imgEffect>
                        <a14:brightnessContrast bright="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pt-BR">
              <a:solidFill>
                <a:prstClr val="white"/>
              </a:solidFill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="" xmlns:a16="http://schemas.microsoft.com/office/drawing/2014/main" id="{50D96079-F654-411E-9EB0-70F49E371DED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232" y="-110594"/>
            <a:ext cx="9691537" cy="333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56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: Cantos Arredondados 5">
            <a:extLst>
              <a:ext uri="{FF2B5EF4-FFF2-40B4-BE49-F238E27FC236}">
                <a16:creationId xmlns="" xmlns:a16="http://schemas.microsoft.com/office/drawing/2014/main" id="{38E27371-B1DA-4AF0-922C-4A7DFF567C7E}"/>
              </a:ext>
            </a:extLst>
          </p:cNvPr>
          <p:cNvSpPr/>
          <p:nvPr/>
        </p:nvSpPr>
        <p:spPr>
          <a:xfrm>
            <a:off x="2603612" y="3711865"/>
            <a:ext cx="6984776" cy="169140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CaixaDeTexto 3">
            <a:extLst>
              <a:ext uri="{FF2B5EF4-FFF2-40B4-BE49-F238E27FC236}">
                <a16:creationId xmlns="" xmlns:a16="http://schemas.microsoft.com/office/drawing/2014/main" id="{B3EF6EC5-7BB8-4DB4-BA52-C0B87BF3E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964" y="4175234"/>
            <a:ext cx="673407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000" b="1" dirty="0" smtClean="0">
                <a:solidFill>
                  <a:prstClr val="white"/>
                </a:solidFill>
                <a:latin typeface="Arial" panose="020B0604020202020204" pitchFamily="34" charset="0"/>
              </a:rPr>
              <a:t>TÍTULO</a:t>
            </a:r>
            <a:endParaRPr lang="pt-BR" altLang="pt-BR" sz="2000" b="1" dirty="0" smtClean="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altLang="pt-BR" sz="1000" b="1" dirty="0">
                <a:solidFill>
                  <a:prstClr val="white"/>
                </a:solidFill>
                <a:latin typeface="Arial" panose="020B0604020202020204" pitchFamily="34" charset="0"/>
              </a:rPr>
              <a:t/>
            </a:r>
            <a:br>
              <a:rPr lang="pt-BR" altLang="pt-BR" sz="1000" b="1" dirty="0">
                <a:solidFill>
                  <a:prstClr val="white"/>
                </a:solidFill>
                <a:latin typeface="Arial" panose="020B0604020202020204" pitchFamily="34" charset="0"/>
              </a:rPr>
            </a:br>
            <a:r>
              <a:rPr lang="pt-BR" altLang="pt-BR" sz="1600" i="1" dirty="0" smtClean="0">
                <a:solidFill>
                  <a:prstClr val="white"/>
                </a:solidFill>
                <a:latin typeface="Arial" panose="020B0604020202020204" pitchFamily="34" charset="0"/>
              </a:rPr>
              <a:t>Autor </a:t>
            </a:r>
            <a:endParaRPr lang="pt-BR" altLang="pt-BR" sz="1600" i="1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33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EE7D2D11-9088-4380-A5C5-B2A8657F9C1A}"/>
              </a:ext>
            </a:extLst>
          </p:cNvPr>
          <p:cNvSpPr txBox="1"/>
          <p:nvPr/>
        </p:nvSpPr>
        <p:spPr>
          <a:xfrm>
            <a:off x="1894714" y="2922788"/>
            <a:ext cx="84407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dirty="0" err="1" smtClean="0">
                <a:solidFill>
                  <a:prstClr val="black"/>
                </a:solidFill>
              </a:rPr>
              <a:t>Xxxxxxxxx</a:t>
            </a:r>
            <a:r>
              <a:rPr lang="pt-BR" sz="2000" dirty="0" smtClean="0">
                <a:solidFill>
                  <a:prstClr val="black"/>
                </a:solidFill>
              </a:rPr>
              <a:t>   </a:t>
            </a:r>
            <a:r>
              <a:rPr lang="pt-BR" sz="2000" dirty="0" err="1" smtClean="0">
                <a:solidFill>
                  <a:prstClr val="black"/>
                </a:solidFill>
              </a:rPr>
              <a:t>xxxxxxxxxxxxxxxx</a:t>
            </a: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5002DF9B-91B6-4CA4-ACC8-B72C107D0D61}"/>
              </a:ext>
            </a:extLst>
          </p:cNvPr>
          <p:cNvSpPr txBox="1"/>
          <p:nvPr/>
        </p:nvSpPr>
        <p:spPr>
          <a:xfrm>
            <a:off x="1531521" y="1959950"/>
            <a:ext cx="77446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altLang="pt-BR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BR" altLang="pt-BR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894714" y="4882738"/>
            <a:ext cx="8451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>
                <a:solidFill>
                  <a:prstClr val="black"/>
                </a:solidFill>
              </a:rPr>
              <a:t>XXxxxxxxxxxxx</a:t>
            </a:r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26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Conta da Microsoft</dc:creator>
  <cp:lastModifiedBy>Conta da Microsoft</cp:lastModifiedBy>
  <cp:revision>1</cp:revision>
  <dcterms:created xsi:type="dcterms:W3CDTF">2022-09-06T12:52:31Z</dcterms:created>
  <dcterms:modified xsi:type="dcterms:W3CDTF">2022-09-06T12:52:47Z</dcterms:modified>
</cp:coreProperties>
</file>