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32"/>
  </p:notesMasterIdLst>
  <p:sldIdLst>
    <p:sldId id="256" r:id="rId26"/>
    <p:sldId id="257" r:id="rId27"/>
    <p:sldId id="258" r:id="rId28"/>
    <p:sldId id="259" r:id="rId29"/>
    <p:sldId id="260" r:id="rId30"/>
    <p:sldId id="261" r:id="rId31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Rosario" charset="1" panose="02000503040000020003"/>
      <p:regular r:id="rId10"/>
    </p:embeddedFont>
    <p:embeddedFont>
      <p:font typeface="Rosario Bold" charset="1" panose="02000503060000020004"/>
      <p:regular r:id="rId11"/>
    </p:embeddedFont>
    <p:embeddedFont>
      <p:font typeface="Rosario Italics" charset="1" panose="02000506050000020003"/>
      <p:regular r:id="rId12"/>
    </p:embeddedFont>
    <p:embeddedFont>
      <p:font typeface="Rosario Bold Italics" charset="1" panose="02000503040000020003"/>
      <p:regular r:id="rId13"/>
    </p:embeddedFont>
    <p:embeddedFont>
      <p:font typeface="Adumu Regular" charset="1" panose="02000503000000000000"/>
      <p:regular r:id="rId14"/>
    </p:embeddedFont>
    <p:embeddedFont>
      <p:font typeface="Adumu Regular Italics" charset="1" panose="02000503000000000000"/>
      <p:regular r:id="rId15"/>
    </p:embeddedFont>
    <p:embeddedFont>
      <p:font typeface="Arial" charset="1" panose="020B0502020202020204"/>
      <p:regular r:id="rId16"/>
    </p:embeddedFont>
    <p:embeddedFont>
      <p:font typeface="Arial Bold" charset="1" panose="020B0802020202020204"/>
      <p:regular r:id="rId17"/>
    </p:embeddedFont>
    <p:embeddedFont>
      <p:font typeface="Arial Italics" charset="1" panose="020B0502020202090204"/>
      <p:regular r:id="rId18"/>
    </p:embeddedFont>
    <p:embeddedFont>
      <p:font typeface="Arial Bold Italics" charset="1" panose="020B0802020202090204"/>
      <p:regular r:id="rId19"/>
    </p:embeddedFont>
    <p:embeddedFont>
      <p:font typeface="Canva Sans" charset="1" panose="020B0503030501040103"/>
      <p:regular r:id="rId20"/>
    </p:embeddedFont>
    <p:embeddedFont>
      <p:font typeface="Canva Sans Bold" charset="1" panose="020B0803030501040103"/>
      <p:regular r:id="rId21"/>
    </p:embeddedFont>
    <p:embeddedFont>
      <p:font typeface="Canva Sans Italics" charset="1" panose="020B0503030501040103"/>
      <p:regular r:id="rId22"/>
    </p:embeddedFont>
    <p:embeddedFont>
      <p:font typeface="Canva Sans Bold Italics" charset="1" panose="020B0803030501040103"/>
      <p:regular r:id="rId23"/>
    </p:embeddedFont>
    <p:embeddedFont>
      <p:font typeface="Canva Sans Medium" charset="1" panose="020B0603030501040103"/>
      <p:regular r:id="rId24"/>
    </p:embeddedFont>
    <p:embeddedFont>
      <p:font typeface="Canva Sans Medium Italics" charset="1" panose="020B0603030501040103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slides/slide1.xml" Type="http://schemas.openxmlformats.org/officeDocument/2006/relationships/slide"/><Relationship Id="rId27" Target="slides/slide2.xml" Type="http://schemas.openxmlformats.org/officeDocument/2006/relationships/slide"/><Relationship Id="rId28" Target="slides/slide3.xml" Type="http://schemas.openxmlformats.org/officeDocument/2006/relationships/slide"/><Relationship Id="rId29" Target="slides/slide4.xml" Type="http://schemas.openxmlformats.org/officeDocument/2006/relationships/slide"/><Relationship Id="rId3" Target="viewProps.xml" Type="http://schemas.openxmlformats.org/officeDocument/2006/relationships/viewProps"/><Relationship Id="rId30" Target="slides/slide5.xml" Type="http://schemas.openxmlformats.org/officeDocument/2006/relationships/slide"/><Relationship Id="rId31" Target="slides/slide6.xml" Type="http://schemas.openxmlformats.org/officeDocument/2006/relationships/slide"/><Relationship Id="rId32" Target="notesMasters/notesMaster1.xml" Type="http://schemas.openxmlformats.org/officeDocument/2006/relationships/notesMaster"/><Relationship Id="rId33" Target="theme/theme2.xml" Type="http://schemas.openxmlformats.org/officeDocument/2006/relationships/theme"/><Relationship Id="rId34" Target="notesSlides/notesSlide1.xml" Type="http://schemas.openxmlformats.org/officeDocument/2006/relationships/notesSlide"/><Relationship Id="rId35" Target="notesSlides/notesSlide2.xml" Type="http://schemas.openxmlformats.org/officeDocument/2006/relationships/notesSlide"/><Relationship Id="rId36" Target="notesSlides/notesSlide3.xml" Type="http://schemas.openxmlformats.org/officeDocument/2006/relationships/notesSlide"/><Relationship Id="rId37" Target="notesSlides/notesSlide4.xml" Type="http://schemas.openxmlformats.org/officeDocument/2006/relationships/notesSlide"/><Relationship Id="rId38" Target="notesSlides/notesSlide5.xml" Type="http://schemas.openxmlformats.org/officeDocument/2006/relationships/notesSlide"/><Relationship Id="rId39" Target="notesSlides/notesSlide6.xml" Type="http://schemas.openxmlformats.org/officeDocument/2006/relationships/notes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notesMasters/_rels/notesMaster1.xml.rels><?xml version="1.0" encoding="UTF-8" standalone="no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2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3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4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6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notesSlide1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2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3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4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5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6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5C5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31585" y="-1438338"/>
            <a:ext cx="6127323" cy="3399949"/>
            <a:chOff x="0" y="0"/>
            <a:chExt cx="1464812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64812" cy="812800"/>
            </a:xfrm>
            <a:custGeom>
              <a:avLst/>
              <a:gdLst/>
              <a:ahLst/>
              <a:cxnLst/>
              <a:rect r="r" b="b" t="t" l="l"/>
              <a:pathLst>
                <a:path h="812800" w="1464812">
                  <a:moveTo>
                    <a:pt x="64439" y="0"/>
                  </a:moveTo>
                  <a:lnTo>
                    <a:pt x="1400374" y="0"/>
                  </a:lnTo>
                  <a:cubicBezTo>
                    <a:pt x="1417464" y="0"/>
                    <a:pt x="1433854" y="6789"/>
                    <a:pt x="1445939" y="18874"/>
                  </a:cubicBezTo>
                  <a:cubicBezTo>
                    <a:pt x="1458023" y="30958"/>
                    <a:pt x="1464812" y="47349"/>
                    <a:pt x="1464812" y="64439"/>
                  </a:cubicBezTo>
                  <a:lnTo>
                    <a:pt x="1464812" y="748361"/>
                  </a:lnTo>
                  <a:cubicBezTo>
                    <a:pt x="1464812" y="765451"/>
                    <a:pt x="1458023" y="781842"/>
                    <a:pt x="1445939" y="793926"/>
                  </a:cubicBezTo>
                  <a:cubicBezTo>
                    <a:pt x="1433854" y="806011"/>
                    <a:pt x="1417464" y="812800"/>
                    <a:pt x="1400374" y="812800"/>
                  </a:cubicBezTo>
                  <a:lnTo>
                    <a:pt x="64439" y="812800"/>
                  </a:lnTo>
                  <a:cubicBezTo>
                    <a:pt x="47349" y="812800"/>
                    <a:pt x="30958" y="806011"/>
                    <a:pt x="18874" y="793926"/>
                  </a:cubicBezTo>
                  <a:cubicBezTo>
                    <a:pt x="6789" y="781842"/>
                    <a:pt x="0" y="765451"/>
                    <a:pt x="0" y="748361"/>
                  </a:cubicBezTo>
                  <a:lnTo>
                    <a:pt x="0" y="64439"/>
                  </a:lnTo>
                  <a:cubicBezTo>
                    <a:pt x="0" y="47349"/>
                    <a:pt x="6789" y="30958"/>
                    <a:pt x="18874" y="18874"/>
                  </a:cubicBezTo>
                  <a:cubicBezTo>
                    <a:pt x="30958" y="6789"/>
                    <a:pt x="47349" y="0"/>
                    <a:pt x="6443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464812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83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9634538"/>
            <a:ext cx="18288000" cy="652462"/>
            <a:chOff x="0" y="0"/>
            <a:chExt cx="4816593" cy="17184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16592" cy="171842"/>
            </a:xfrm>
            <a:custGeom>
              <a:avLst/>
              <a:gdLst/>
              <a:ahLst/>
              <a:cxnLst/>
              <a:rect r="r" b="b" t="t" l="l"/>
              <a:pathLst>
                <a:path h="171842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71842"/>
                  </a:lnTo>
                  <a:lnTo>
                    <a:pt x="0" y="171842"/>
                  </a:lnTo>
                  <a:close/>
                </a:path>
              </a:pathLst>
            </a:custGeom>
            <a:solidFill>
              <a:srgbClr val="DBF227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816593" cy="2099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5120003" y="8749556"/>
            <a:ext cx="2770384" cy="1967578"/>
            <a:chOff x="0" y="0"/>
            <a:chExt cx="729648" cy="51821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29648" cy="518210"/>
            </a:xfrm>
            <a:custGeom>
              <a:avLst/>
              <a:gdLst/>
              <a:ahLst/>
              <a:cxnLst/>
              <a:rect r="r" b="b" t="t" l="l"/>
              <a:pathLst>
                <a:path h="518210" w="729648">
                  <a:moveTo>
                    <a:pt x="142521" y="0"/>
                  </a:moveTo>
                  <a:lnTo>
                    <a:pt x="587127" y="0"/>
                  </a:lnTo>
                  <a:cubicBezTo>
                    <a:pt x="665840" y="0"/>
                    <a:pt x="729648" y="63809"/>
                    <a:pt x="729648" y="142521"/>
                  </a:cubicBezTo>
                  <a:lnTo>
                    <a:pt x="729648" y="375689"/>
                  </a:lnTo>
                  <a:cubicBezTo>
                    <a:pt x="729648" y="454401"/>
                    <a:pt x="665840" y="518210"/>
                    <a:pt x="587127" y="518210"/>
                  </a:cubicBezTo>
                  <a:lnTo>
                    <a:pt x="142521" y="518210"/>
                  </a:lnTo>
                  <a:cubicBezTo>
                    <a:pt x="63809" y="518210"/>
                    <a:pt x="0" y="454401"/>
                    <a:pt x="0" y="375689"/>
                  </a:cubicBezTo>
                  <a:lnTo>
                    <a:pt x="0" y="142521"/>
                  </a:lnTo>
                  <a:cubicBezTo>
                    <a:pt x="0" y="63809"/>
                    <a:pt x="63809" y="0"/>
                    <a:pt x="14252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729648" cy="5563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83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5361737" y="9074169"/>
            <a:ext cx="2286916" cy="1120738"/>
          </a:xfrm>
          <a:custGeom>
            <a:avLst/>
            <a:gdLst/>
            <a:ahLst/>
            <a:cxnLst/>
            <a:rect r="r" b="b" t="t" l="l"/>
            <a:pathLst>
              <a:path h="1120738" w="2286916">
                <a:moveTo>
                  <a:pt x="0" y="0"/>
                </a:moveTo>
                <a:lnTo>
                  <a:pt x="2286916" y="0"/>
                </a:lnTo>
                <a:lnTo>
                  <a:pt x="2286916" y="1120737"/>
                </a:lnTo>
                <a:lnTo>
                  <a:pt x="0" y="11207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3039" r="0" b="-51014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017335" y="0"/>
            <a:ext cx="1930792" cy="1783630"/>
          </a:xfrm>
          <a:custGeom>
            <a:avLst/>
            <a:gdLst/>
            <a:ahLst/>
            <a:cxnLst/>
            <a:rect r="r" b="b" t="t" l="l"/>
            <a:pathLst>
              <a:path h="1783630" w="1930792">
                <a:moveTo>
                  <a:pt x="0" y="0"/>
                </a:moveTo>
                <a:lnTo>
                  <a:pt x="1930792" y="0"/>
                </a:lnTo>
                <a:lnTo>
                  <a:pt x="1930792" y="1783630"/>
                </a:lnTo>
                <a:lnTo>
                  <a:pt x="0" y="17836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4442" r="0" b="-3808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789187" y="7530531"/>
            <a:ext cx="14073840" cy="440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151"/>
              </a:lnSpc>
            </a:pPr>
            <a:r>
              <a:rPr lang="en-US" sz="2626" spc="24">
                <a:solidFill>
                  <a:srgbClr val="F4F4F4"/>
                </a:solidFill>
                <a:latin typeface="Arial"/>
              </a:rPr>
              <a:t>Autores: Arial tamanho 26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85299" y="4168206"/>
            <a:ext cx="15219896" cy="1743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5400" spc="48">
                <a:solidFill>
                  <a:srgbClr val="F4F4F4"/>
                </a:solidFill>
                <a:latin typeface="Arial Bold"/>
              </a:rPr>
              <a:t>Título do trabalho</a:t>
            </a:r>
          </a:p>
          <a:p>
            <a:pPr algn="ctr">
              <a:lnSpc>
                <a:spcPts val="6480"/>
              </a:lnSpc>
            </a:pPr>
            <a:r>
              <a:rPr lang="en-US" sz="5400" spc="50">
                <a:solidFill>
                  <a:srgbClr val="F4F4F4"/>
                </a:solidFill>
                <a:latin typeface="Arial Bold"/>
              </a:rPr>
              <a:t>Arial tamanho 54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826107" y="575502"/>
            <a:ext cx="3377785" cy="979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50"/>
              </a:lnSpc>
            </a:pPr>
            <a:r>
              <a:rPr lang="en-US" sz="7679" spc="7">
                <a:solidFill>
                  <a:srgbClr val="005C53"/>
                </a:solidFill>
                <a:latin typeface="Adumu Regular"/>
              </a:rPr>
              <a:t>CONIPS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458093" y="1382192"/>
            <a:ext cx="3745799" cy="173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445"/>
              </a:lnSpc>
            </a:pPr>
            <a:r>
              <a:rPr lang="en-US" sz="1032" spc="20">
                <a:solidFill>
                  <a:srgbClr val="000000"/>
                </a:solidFill>
                <a:latin typeface="Rosario Italics"/>
              </a:rPr>
              <a:t>Congresso Nacional Interprofissional de Atenção Primária à Saúde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5C5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42989" y="1340745"/>
            <a:ext cx="17911560" cy="45042"/>
            <a:chOff x="0" y="0"/>
            <a:chExt cx="23882080" cy="6005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28448" y="0"/>
              <a:ext cx="23825200" cy="60071"/>
            </a:xfrm>
            <a:custGeom>
              <a:avLst/>
              <a:gdLst/>
              <a:ahLst/>
              <a:cxnLst/>
              <a:rect r="r" b="b" t="t" l="l"/>
              <a:pathLst>
                <a:path h="60071" w="23825200">
                  <a:moveTo>
                    <a:pt x="0" y="0"/>
                  </a:moveTo>
                  <a:lnTo>
                    <a:pt x="23825200" y="3175"/>
                  </a:lnTo>
                  <a:lnTo>
                    <a:pt x="23825200" y="60071"/>
                  </a:lnTo>
                  <a:lnTo>
                    <a:pt x="0" y="5689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486728" y="383857"/>
            <a:ext cx="12130565" cy="934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36"/>
              </a:lnSpc>
            </a:pPr>
            <a:r>
              <a:rPr lang="en-US" sz="4200">
                <a:solidFill>
                  <a:srgbClr val="FFFFFF"/>
                </a:solidFill>
                <a:latin typeface="Arial Bold"/>
              </a:rPr>
              <a:t>INTRODUÇÃO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0" y="9634538"/>
            <a:ext cx="18288000" cy="652462"/>
            <a:chOff x="0" y="0"/>
            <a:chExt cx="4816593" cy="17184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16592" cy="171842"/>
            </a:xfrm>
            <a:custGeom>
              <a:avLst/>
              <a:gdLst/>
              <a:ahLst/>
              <a:cxnLst/>
              <a:rect r="r" b="b" t="t" l="l"/>
              <a:pathLst>
                <a:path h="171842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71842"/>
                  </a:lnTo>
                  <a:lnTo>
                    <a:pt x="0" y="171842"/>
                  </a:lnTo>
                  <a:close/>
                </a:path>
              </a:pathLst>
            </a:custGeom>
            <a:solidFill>
              <a:srgbClr val="DBF227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816593" cy="2099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5120003" y="8789079"/>
            <a:ext cx="2770384" cy="1928055"/>
            <a:chOff x="0" y="0"/>
            <a:chExt cx="729648" cy="50780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29648" cy="507801"/>
            </a:xfrm>
            <a:custGeom>
              <a:avLst/>
              <a:gdLst/>
              <a:ahLst/>
              <a:cxnLst/>
              <a:rect r="r" b="b" t="t" l="l"/>
              <a:pathLst>
                <a:path h="507801" w="729648">
                  <a:moveTo>
                    <a:pt x="142521" y="0"/>
                  </a:moveTo>
                  <a:lnTo>
                    <a:pt x="587127" y="0"/>
                  </a:lnTo>
                  <a:cubicBezTo>
                    <a:pt x="665840" y="0"/>
                    <a:pt x="729648" y="63809"/>
                    <a:pt x="729648" y="142521"/>
                  </a:cubicBezTo>
                  <a:lnTo>
                    <a:pt x="729648" y="365280"/>
                  </a:lnTo>
                  <a:cubicBezTo>
                    <a:pt x="729648" y="443992"/>
                    <a:pt x="665840" y="507801"/>
                    <a:pt x="587127" y="507801"/>
                  </a:cubicBezTo>
                  <a:lnTo>
                    <a:pt x="142521" y="507801"/>
                  </a:lnTo>
                  <a:cubicBezTo>
                    <a:pt x="63809" y="507801"/>
                    <a:pt x="0" y="443992"/>
                    <a:pt x="0" y="365280"/>
                  </a:cubicBezTo>
                  <a:lnTo>
                    <a:pt x="0" y="142521"/>
                  </a:lnTo>
                  <a:cubicBezTo>
                    <a:pt x="0" y="63809"/>
                    <a:pt x="63809" y="0"/>
                    <a:pt x="14252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729648" cy="5459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83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5361737" y="9074169"/>
            <a:ext cx="2286916" cy="1120738"/>
          </a:xfrm>
          <a:custGeom>
            <a:avLst/>
            <a:gdLst/>
            <a:ahLst/>
            <a:cxnLst/>
            <a:rect r="r" b="b" t="t" l="l"/>
            <a:pathLst>
              <a:path h="1120738" w="2286916">
                <a:moveTo>
                  <a:pt x="0" y="0"/>
                </a:moveTo>
                <a:lnTo>
                  <a:pt x="2286916" y="0"/>
                </a:lnTo>
                <a:lnTo>
                  <a:pt x="2286916" y="1120737"/>
                </a:lnTo>
                <a:lnTo>
                  <a:pt x="0" y="11207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3039" r="0" b="-51014"/>
            </a:stretch>
          </a:blipFill>
        </p:spPr>
      </p:sp>
    </p:spTree>
  </p:cSld>
  <p:clrMapOvr>
    <a:masterClrMapping/>
  </p:clrMapOvr>
  <p:transition spd="fast">
    <p:fade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5C5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42989" y="1340745"/>
            <a:ext cx="17911560" cy="45042"/>
            <a:chOff x="0" y="0"/>
            <a:chExt cx="23882080" cy="6005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28448" y="0"/>
              <a:ext cx="23825200" cy="60071"/>
            </a:xfrm>
            <a:custGeom>
              <a:avLst/>
              <a:gdLst/>
              <a:ahLst/>
              <a:cxnLst/>
              <a:rect r="r" b="b" t="t" l="l"/>
              <a:pathLst>
                <a:path h="60071" w="23825200">
                  <a:moveTo>
                    <a:pt x="0" y="0"/>
                  </a:moveTo>
                  <a:lnTo>
                    <a:pt x="23825200" y="3175"/>
                  </a:lnTo>
                  <a:lnTo>
                    <a:pt x="23825200" y="60071"/>
                  </a:lnTo>
                  <a:lnTo>
                    <a:pt x="0" y="5689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486728" y="383857"/>
            <a:ext cx="12130565" cy="934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36"/>
              </a:lnSpc>
            </a:pPr>
            <a:r>
              <a:rPr lang="en-US" sz="4200">
                <a:solidFill>
                  <a:srgbClr val="FFFFFF"/>
                </a:solidFill>
                <a:latin typeface="Arial Bold"/>
              </a:rPr>
              <a:t>OBJETIVOS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0" y="9634538"/>
            <a:ext cx="18288000" cy="652462"/>
            <a:chOff x="0" y="0"/>
            <a:chExt cx="4816593" cy="17184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16592" cy="171842"/>
            </a:xfrm>
            <a:custGeom>
              <a:avLst/>
              <a:gdLst/>
              <a:ahLst/>
              <a:cxnLst/>
              <a:rect r="r" b="b" t="t" l="l"/>
              <a:pathLst>
                <a:path h="171842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71842"/>
                  </a:lnTo>
                  <a:lnTo>
                    <a:pt x="0" y="171842"/>
                  </a:lnTo>
                  <a:close/>
                </a:path>
              </a:pathLst>
            </a:custGeom>
            <a:solidFill>
              <a:srgbClr val="DBF227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816593" cy="2099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5120003" y="8828602"/>
            <a:ext cx="2770384" cy="1888532"/>
            <a:chOff x="0" y="0"/>
            <a:chExt cx="729648" cy="49739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29648" cy="497391"/>
            </a:xfrm>
            <a:custGeom>
              <a:avLst/>
              <a:gdLst/>
              <a:ahLst/>
              <a:cxnLst/>
              <a:rect r="r" b="b" t="t" l="l"/>
              <a:pathLst>
                <a:path h="497391" w="729648">
                  <a:moveTo>
                    <a:pt x="142521" y="0"/>
                  </a:moveTo>
                  <a:lnTo>
                    <a:pt x="587127" y="0"/>
                  </a:lnTo>
                  <a:cubicBezTo>
                    <a:pt x="665840" y="0"/>
                    <a:pt x="729648" y="63809"/>
                    <a:pt x="729648" y="142521"/>
                  </a:cubicBezTo>
                  <a:lnTo>
                    <a:pt x="729648" y="354870"/>
                  </a:lnTo>
                  <a:cubicBezTo>
                    <a:pt x="729648" y="433582"/>
                    <a:pt x="665840" y="497391"/>
                    <a:pt x="587127" y="497391"/>
                  </a:cubicBezTo>
                  <a:lnTo>
                    <a:pt x="142521" y="497391"/>
                  </a:lnTo>
                  <a:cubicBezTo>
                    <a:pt x="63809" y="497391"/>
                    <a:pt x="0" y="433582"/>
                    <a:pt x="0" y="354870"/>
                  </a:cubicBezTo>
                  <a:lnTo>
                    <a:pt x="0" y="142521"/>
                  </a:lnTo>
                  <a:cubicBezTo>
                    <a:pt x="0" y="63809"/>
                    <a:pt x="63809" y="0"/>
                    <a:pt x="14252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729648" cy="5354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83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5361737" y="9074169"/>
            <a:ext cx="2286916" cy="1120738"/>
          </a:xfrm>
          <a:custGeom>
            <a:avLst/>
            <a:gdLst/>
            <a:ahLst/>
            <a:cxnLst/>
            <a:rect r="r" b="b" t="t" l="l"/>
            <a:pathLst>
              <a:path h="1120738" w="2286916">
                <a:moveTo>
                  <a:pt x="0" y="0"/>
                </a:moveTo>
                <a:lnTo>
                  <a:pt x="2286916" y="0"/>
                </a:lnTo>
                <a:lnTo>
                  <a:pt x="2286916" y="1120737"/>
                </a:lnTo>
                <a:lnTo>
                  <a:pt x="0" y="11207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3039" r="0" b="-51014"/>
            </a:stretch>
          </a:blipFill>
        </p:spPr>
      </p:sp>
    </p:spTree>
  </p:cSld>
  <p:clrMapOvr>
    <a:masterClrMapping/>
  </p:clrMapOvr>
  <p:transition spd="fast">
    <p:fade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5C5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42989" y="1340745"/>
            <a:ext cx="17911560" cy="45042"/>
            <a:chOff x="0" y="0"/>
            <a:chExt cx="23882080" cy="6005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28448" y="0"/>
              <a:ext cx="23825200" cy="60071"/>
            </a:xfrm>
            <a:custGeom>
              <a:avLst/>
              <a:gdLst/>
              <a:ahLst/>
              <a:cxnLst/>
              <a:rect r="r" b="b" t="t" l="l"/>
              <a:pathLst>
                <a:path h="60071" w="23825200">
                  <a:moveTo>
                    <a:pt x="0" y="0"/>
                  </a:moveTo>
                  <a:lnTo>
                    <a:pt x="23825200" y="3175"/>
                  </a:lnTo>
                  <a:lnTo>
                    <a:pt x="23825200" y="60071"/>
                  </a:lnTo>
                  <a:lnTo>
                    <a:pt x="0" y="5689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486728" y="383857"/>
            <a:ext cx="12130565" cy="934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36"/>
              </a:lnSpc>
            </a:pPr>
            <a:r>
              <a:rPr lang="en-US" sz="4200">
                <a:solidFill>
                  <a:srgbClr val="FFFFFF"/>
                </a:solidFill>
                <a:latin typeface="Arial Bold"/>
              </a:rPr>
              <a:t>MÉTODOS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0" y="9634538"/>
            <a:ext cx="18288000" cy="652462"/>
            <a:chOff x="0" y="0"/>
            <a:chExt cx="4816593" cy="17184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16592" cy="171842"/>
            </a:xfrm>
            <a:custGeom>
              <a:avLst/>
              <a:gdLst/>
              <a:ahLst/>
              <a:cxnLst/>
              <a:rect r="r" b="b" t="t" l="l"/>
              <a:pathLst>
                <a:path h="171842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71842"/>
                  </a:lnTo>
                  <a:lnTo>
                    <a:pt x="0" y="171842"/>
                  </a:lnTo>
                  <a:close/>
                </a:path>
              </a:pathLst>
            </a:custGeom>
            <a:solidFill>
              <a:srgbClr val="DBF227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816593" cy="2099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5120003" y="8789079"/>
            <a:ext cx="2770384" cy="1928055"/>
            <a:chOff x="0" y="0"/>
            <a:chExt cx="729648" cy="50780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29648" cy="507801"/>
            </a:xfrm>
            <a:custGeom>
              <a:avLst/>
              <a:gdLst/>
              <a:ahLst/>
              <a:cxnLst/>
              <a:rect r="r" b="b" t="t" l="l"/>
              <a:pathLst>
                <a:path h="507801" w="729648">
                  <a:moveTo>
                    <a:pt x="142521" y="0"/>
                  </a:moveTo>
                  <a:lnTo>
                    <a:pt x="587127" y="0"/>
                  </a:lnTo>
                  <a:cubicBezTo>
                    <a:pt x="665840" y="0"/>
                    <a:pt x="729648" y="63809"/>
                    <a:pt x="729648" y="142521"/>
                  </a:cubicBezTo>
                  <a:lnTo>
                    <a:pt x="729648" y="365280"/>
                  </a:lnTo>
                  <a:cubicBezTo>
                    <a:pt x="729648" y="443992"/>
                    <a:pt x="665840" y="507801"/>
                    <a:pt x="587127" y="507801"/>
                  </a:cubicBezTo>
                  <a:lnTo>
                    <a:pt x="142521" y="507801"/>
                  </a:lnTo>
                  <a:cubicBezTo>
                    <a:pt x="63809" y="507801"/>
                    <a:pt x="0" y="443992"/>
                    <a:pt x="0" y="365280"/>
                  </a:cubicBezTo>
                  <a:lnTo>
                    <a:pt x="0" y="142521"/>
                  </a:lnTo>
                  <a:cubicBezTo>
                    <a:pt x="0" y="63809"/>
                    <a:pt x="63809" y="0"/>
                    <a:pt x="14252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729648" cy="5459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83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5361737" y="9074169"/>
            <a:ext cx="2286916" cy="1120738"/>
          </a:xfrm>
          <a:custGeom>
            <a:avLst/>
            <a:gdLst/>
            <a:ahLst/>
            <a:cxnLst/>
            <a:rect r="r" b="b" t="t" l="l"/>
            <a:pathLst>
              <a:path h="1120738" w="2286916">
                <a:moveTo>
                  <a:pt x="0" y="0"/>
                </a:moveTo>
                <a:lnTo>
                  <a:pt x="2286916" y="0"/>
                </a:lnTo>
                <a:lnTo>
                  <a:pt x="2286916" y="1120737"/>
                </a:lnTo>
                <a:lnTo>
                  <a:pt x="0" y="11207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3039" r="0" b="-51014"/>
            </a:stretch>
          </a:blipFill>
        </p:spPr>
      </p:sp>
    </p:spTree>
  </p:cSld>
  <p:clrMapOvr>
    <a:masterClrMapping/>
  </p:clrMapOvr>
  <p:transition spd="fast">
    <p:fade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5C5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42989" y="1340745"/>
            <a:ext cx="17911560" cy="45042"/>
            <a:chOff x="0" y="0"/>
            <a:chExt cx="23882080" cy="6005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28448" y="0"/>
              <a:ext cx="23825200" cy="60071"/>
            </a:xfrm>
            <a:custGeom>
              <a:avLst/>
              <a:gdLst/>
              <a:ahLst/>
              <a:cxnLst/>
              <a:rect r="r" b="b" t="t" l="l"/>
              <a:pathLst>
                <a:path h="60071" w="23825200">
                  <a:moveTo>
                    <a:pt x="0" y="0"/>
                  </a:moveTo>
                  <a:lnTo>
                    <a:pt x="23825200" y="3175"/>
                  </a:lnTo>
                  <a:lnTo>
                    <a:pt x="23825200" y="60071"/>
                  </a:lnTo>
                  <a:lnTo>
                    <a:pt x="0" y="5689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486728" y="383857"/>
            <a:ext cx="12130565" cy="934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36"/>
              </a:lnSpc>
            </a:pPr>
            <a:r>
              <a:rPr lang="en-US" sz="4200">
                <a:solidFill>
                  <a:srgbClr val="FFFFFF"/>
                </a:solidFill>
                <a:latin typeface="Arial Bold"/>
              </a:rPr>
              <a:t>RESULTADO E DISCUSSÃO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0" y="9634538"/>
            <a:ext cx="18288000" cy="652462"/>
            <a:chOff x="0" y="0"/>
            <a:chExt cx="4816593" cy="17184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16592" cy="171842"/>
            </a:xfrm>
            <a:custGeom>
              <a:avLst/>
              <a:gdLst/>
              <a:ahLst/>
              <a:cxnLst/>
              <a:rect r="r" b="b" t="t" l="l"/>
              <a:pathLst>
                <a:path h="171842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71842"/>
                  </a:lnTo>
                  <a:lnTo>
                    <a:pt x="0" y="171842"/>
                  </a:lnTo>
                  <a:close/>
                </a:path>
              </a:pathLst>
            </a:custGeom>
            <a:solidFill>
              <a:srgbClr val="DBF227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816593" cy="2099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5120003" y="8749556"/>
            <a:ext cx="2770384" cy="1967578"/>
            <a:chOff x="0" y="0"/>
            <a:chExt cx="729648" cy="51821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29648" cy="518210"/>
            </a:xfrm>
            <a:custGeom>
              <a:avLst/>
              <a:gdLst/>
              <a:ahLst/>
              <a:cxnLst/>
              <a:rect r="r" b="b" t="t" l="l"/>
              <a:pathLst>
                <a:path h="518210" w="729648">
                  <a:moveTo>
                    <a:pt x="142521" y="0"/>
                  </a:moveTo>
                  <a:lnTo>
                    <a:pt x="587127" y="0"/>
                  </a:lnTo>
                  <a:cubicBezTo>
                    <a:pt x="665840" y="0"/>
                    <a:pt x="729648" y="63809"/>
                    <a:pt x="729648" y="142521"/>
                  </a:cubicBezTo>
                  <a:lnTo>
                    <a:pt x="729648" y="375689"/>
                  </a:lnTo>
                  <a:cubicBezTo>
                    <a:pt x="729648" y="454401"/>
                    <a:pt x="665840" y="518210"/>
                    <a:pt x="587127" y="518210"/>
                  </a:cubicBezTo>
                  <a:lnTo>
                    <a:pt x="142521" y="518210"/>
                  </a:lnTo>
                  <a:cubicBezTo>
                    <a:pt x="63809" y="518210"/>
                    <a:pt x="0" y="454401"/>
                    <a:pt x="0" y="375689"/>
                  </a:cubicBezTo>
                  <a:lnTo>
                    <a:pt x="0" y="142521"/>
                  </a:lnTo>
                  <a:cubicBezTo>
                    <a:pt x="0" y="63809"/>
                    <a:pt x="63809" y="0"/>
                    <a:pt x="14252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729648" cy="5563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83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5361737" y="9074169"/>
            <a:ext cx="2286916" cy="1120738"/>
          </a:xfrm>
          <a:custGeom>
            <a:avLst/>
            <a:gdLst/>
            <a:ahLst/>
            <a:cxnLst/>
            <a:rect r="r" b="b" t="t" l="l"/>
            <a:pathLst>
              <a:path h="1120738" w="2286916">
                <a:moveTo>
                  <a:pt x="0" y="0"/>
                </a:moveTo>
                <a:lnTo>
                  <a:pt x="2286916" y="0"/>
                </a:lnTo>
                <a:lnTo>
                  <a:pt x="2286916" y="1120737"/>
                </a:lnTo>
                <a:lnTo>
                  <a:pt x="0" y="11207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3039" r="0" b="-51014"/>
            </a:stretch>
          </a:blipFill>
        </p:spPr>
      </p:sp>
    </p:spTree>
  </p:cSld>
  <p:clrMapOvr>
    <a:masterClrMapping/>
  </p:clrMapOvr>
  <p:transition spd="fast">
    <p:fade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5C5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42989" y="1340745"/>
            <a:ext cx="17911560" cy="45042"/>
            <a:chOff x="0" y="0"/>
            <a:chExt cx="23882080" cy="6005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28448" y="0"/>
              <a:ext cx="23825200" cy="60071"/>
            </a:xfrm>
            <a:custGeom>
              <a:avLst/>
              <a:gdLst/>
              <a:ahLst/>
              <a:cxnLst/>
              <a:rect r="r" b="b" t="t" l="l"/>
              <a:pathLst>
                <a:path h="60071" w="23825200">
                  <a:moveTo>
                    <a:pt x="0" y="0"/>
                  </a:moveTo>
                  <a:lnTo>
                    <a:pt x="23825200" y="3175"/>
                  </a:lnTo>
                  <a:lnTo>
                    <a:pt x="23825200" y="60071"/>
                  </a:lnTo>
                  <a:lnTo>
                    <a:pt x="0" y="5689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486728" y="514493"/>
            <a:ext cx="12130565" cy="673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36"/>
              </a:lnSpc>
            </a:pPr>
            <a:r>
              <a:rPr lang="en-US" sz="4200">
                <a:solidFill>
                  <a:srgbClr val="FFFFFF"/>
                </a:solidFill>
                <a:latin typeface="Arial Bold"/>
              </a:rPr>
              <a:t>CONCLUSÃO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0" y="9634538"/>
            <a:ext cx="18288000" cy="652462"/>
            <a:chOff x="0" y="0"/>
            <a:chExt cx="4816593" cy="17184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16592" cy="171842"/>
            </a:xfrm>
            <a:custGeom>
              <a:avLst/>
              <a:gdLst/>
              <a:ahLst/>
              <a:cxnLst/>
              <a:rect r="r" b="b" t="t" l="l"/>
              <a:pathLst>
                <a:path h="171842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71842"/>
                  </a:lnTo>
                  <a:lnTo>
                    <a:pt x="0" y="171842"/>
                  </a:lnTo>
                  <a:close/>
                </a:path>
              </a:pathLst>
            </a:custGeom>
            <a:solidFill>
              <a:srgbClr val="DBF227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816593" cy="2099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5120003" y="8789079"/>
            <a:ext cx="2770384" cy="1928055"/>
            <a:chOff x="0" y="0"/>
            <a:chExt cx="729648" cy="50780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29648" cy="507801"/>
            </a:xfrm>
            <a:custGeom>
              <a:avLst/>
              <a:gdLst/>
              <a:ahLst/>
              <a:cxnLst/>
              <a:rect r="r" b="b" t="t" l="l"/>
              <a:pathLst>
                <a:path h="507801" w="729648">
                  <a:moveTo>
                    <a:pt x="142521" y="0"/>
                  </a:moveTo>
                  <a:lnTo>
                    <a:pt x="587127" y="0"/>
                  </a:lnTo>
                  <a:cubicBezTo>
                    <a:pt x="665840" y="0"/>
                    <a:pt x="729648" y="63809"/>
                    <a:pt x="729648" y="142521"/>
                  </a:cubicBezTo>
                  <a:lnTo>
                    <a:pt x="729648" y="365280"/>
                  </a:lnTo>
                  <a:cubicBezTo>
                    <a:pt x="729648" y="443992"/>
                    <a:pt x="665840" y="507801"/>
                    <a:pt x="587127" y="507801"/>
                  </a:cubicBezTo>
                  <a:lnTo>
                    <a:pt x="142521" y="507801"/>
                  </a:lnTo>
                  <a:cubicBezTo>
                    <a:pt x="63809" y="507801"/>
                    <a:pt x="0" y="443992"/>
                    <a:pt x="0" y="365280"/>
                  </a:cubicBezTo>
                  <a:lnTo>
                    <a:pt x="0" y="142521"/>
                  </a:lnTo>
                  <a:cubicBezTo>
                    <a:pt x="0" y="63809"/>
                    <a:pt x="63809" y="0"/>
                    <a:pt x="14252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729648" cy="5459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83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5361737" y="9074169"/>
            <a:ext cx="2286916" cy="1120738"/>
          </a:xfrm>
          <a:custGeom>
            <a:avLst/>
            <a:gdLst/>
            <a:ahLst/>
            <a:cxnLst/>
            <a:rect r="r" b="b" t="t" l="l"/>
            <a:pathLst>
              <a:path h="1120738" w="2286916">
                <a:moveTo>
                  <a:pt x="0" y="0"/>
                </a:moveTo>
                <a:lnTo>
                  <a:pt x="2286916" y="0"/>
                </a:lnTo>
                <a:lnTo>
                  <a:pt x="2286916" y="1120737"/>
                </a:lnTo>
                <a:lnTo>
                  <a:pt x="0" y="11207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3039" r="0" b="-51014"/>
            </a:stretch>
          </a:blipFill>
        </p:spPr>
      </p:sp>
    </p:spTree>
  </p:cSld>
  <p:clrMapOvr>
    <a:masterClrMapping/>
  </p:clrMapOvr>
  <p:transition spd="fast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DAF86wlSWvg</dc:identifier>
  <dcterms:modified xsi:type="dcterms:W3CDTF">2011-08-01T06:04:30Z</dcterms:modified>
  <cp:revision>1</cp:revision>
  <dc:title>Slide de apresentação - CONIPS</dc:title>
</cp:coreProperties>
</file>