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7" r:id="rId1"/>
  </p:sldMasterIdLst>
  <p:notesMasterIdLst>
    <p:notesMasterId r:id="rId4"/>
  </p:notesMasterIdLst>
  <p:sldIdLst>
    <p:sldId id="256" r:id="rId2"/>
    <p:sldId id="260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5E2630B6-0E11-470C-9131-7F2955774646}">
          <p14:sldIdLst>
            <p14:sldId id="256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EFB4B-653C-43CE-A246-D3ADDBA58243}" type="datetimeFigureOut">
              <a:rPr lang="pt-BR" smtClean="0"/>
              <a:t>31/10/2022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3C0EC-01C0-4B34-977C-87959BD6F5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05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796666-9A5E-235C-95E5-1A4EFB1C7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A01ED8-600F-2151-3A9D-C7ECB1743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71EBD4-4A4B-0A9E-E095-1BF128CD9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1930D-4924-4510-89ED-1A2FD9918B20}" type="datetime1">
              <a:rPr lang="pt-BR" smtClean="0"/>
              <a:t>31/10/2022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46BCB3-D2F0-3E05-B449-5348AE071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F408AA-7B3E-B39F-93BC-AC0ED4A42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58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ADA41-C767-E9E7-47D1-04A07EF08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C4BE869-87F3-9ECD-A3C9-87DA2622A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FBA253-320C-DD56-81C0-12DB25F8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4F2C6-67C6-4F61-9A91-3C0AE4F54523}" type="datetime1">
              <a:rPr lang="pt-BR" smtClean="0"/>
              <a:t>31/10/2022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65139D-7960-EAD6-2D23-62A614FAB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7DF0F8-824E-636C-A6EF-403CA6823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13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BFCC62-16A1-9494-65F9-D9FEB1C30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E23E4E9-F9CC-F0D5-1C17-828CC7A70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9DA39B-077F-BA33-D6A9-1C10F67CD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BBE9-64DB-4BEB-8460-46A31D57EF50}" type="datetime1">
              <a:rPr lang="pt-BR" smtClean="0"/>
              <a:t>31/10/2022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389DFA-7F4B-8BD4-3F5E-4BA2332A3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723AAE-B9FA-E370-EB29-0BDBEF9E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8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8F426-F766-670B-9980-3F1A1C27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B63B6D-8B74-9B61-BEB7-1F6A53E52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8DCF15-6A36-F942-3CBD-ACAD7C0E8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3D52C-E072-4D21-9612-448DB328EA4F}" type="datetime1">
              <a:rPr lang="pt-BR" smtClean="0"/>
              <a:t>31/10/2022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FF6AC2-D48D-85DA-EA77-398041BE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82D24E-AFA2-567A-2239-6C8ED215E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1952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1D96C1-218D-1CFB-B695-33E8C39D3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5BBE9B-7DED-FA68-3207-34C349477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D42E91-EBA2-CAFE-01E7-10433761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2124D-C295-4D23-8434-12F1E5F9AE8B}" type="datetime1">
              <a:rPr lang="pt-BR" smtClean="0"/>
              <a:t>31/10/2022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37D226-987E-4AB4-1566-0405C548B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52F5AC3-F24D-3EB4-9EF7-119E2EDE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94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4E43C-F0E9-3CC6-8028-199A84411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042AFD-1B00-81AC-68EF-7D2B04BF96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CD00611-3C7E-6917-6B1E-20F32218C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D8E4D82-6D40-1A56-0895-2135DDFC8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02B3-287B-4CF4-96F0-511584111968}" type="datetime1">
              <a:rPr lang="pt-BR" smtClean="0"/>
              <a:t>31/10/2022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C638E0A-9F4A-0EF0-A1F6-9379C3717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630CB4A-F7F3-719E-86FA-2E67DE27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276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79DF5-4FF6-9B35-D9F8-C90A983FE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787EA59-4E68-1075-F099-70D9B93CC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EC7ED4-1475-8AD7-9B88-CBC37F42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BB21CD-89C9-AC69-B665-DAEC7AD4D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8433EB1-7BBB-13B2-88E8-AF1119818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AC345B7-DAF8-365F-6C6F-53767A0A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51594-0F98-4624-A632-C0F09C801005}" type="datetime1">
              <a:rPr lang="pt-BR" smtClean="0"/>
              <a:t>31/10/2022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7BE70F8-ECE2-9410-42AB-8FBEB503E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0834858-4D0E-FB8A-9883-7ABFC20BD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421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B6C04D-9C47-2702-5B97-5E878F64D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E0C8AF4-DA53-A188-6BEF-37AB9389C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ADB4A-80CF-47C9-9F30-880B41ED92D4}" type="datetime1">
              <a:rPr lang="pt-BR" smtClean="0"/>
              <a:t>31/10/2022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E9ACF4C-1DF1-4A9E-0762-D812E9E3E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CC553EC-45DF-5D48-4E08-83441BD10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815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96D0B17-19D3-0764-01C1-EA6D4906E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A7E62-1B1B-4F85-A9CA-BAD7194E6605}" type="datetime1">
              <a:rPr lang="pt-BR" smtClean="0"/>
              <a:t>31/10/2022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D87050C-F09C-A9B3-13B2-CD31C95F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13E8BB4-D41B-3851-5487-45E0598D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23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2915BE-9995-BA4C-0896-C18E6A6B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066D84-2820-5293-85E9-5D8C5D9CA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B7ED017-F049-3B94-89D2-76CBDD334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201A9D1-09A7-EA15-7E75-6530601CA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CC2E-E281-40C4-AAB2-E17470B61AEF}" type="datetime1">
              <a:rPr lang="pt-BR" smtClean="0"/>
              <a:t>31/10/2022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DF20B94-189D-3A26-A86B-C009F6BA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A9C8D6C-3275-0042-338D-7AD8F669D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62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30B9B-66C9-D180-5A6F-87A9B1957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ACF0CA1-00C2-A1E3-AFD5-B631B777FC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9B54E6E-6EBD-870F-9689-F48179A8A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65741EE-56B8-860C-59FB-4333AB649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7E1D-7632-4787-B44A-074C0F88BAF9}" type="datetime1">
              <a:rPr lang="pt-BR" smtClean="0"/>
              <a:t>31/10/2022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E6B90C7-ED02-A86A-D47D-B22C754C1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9D3A755-0BED-DDBB-DB26-EF266AAD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07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3BB4C3B-EF72-2D6A-A05F-D0D18AC7D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53FBAB-42DB-FD22-9EFB-DB50F8CED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0ABB80-8E62-0EF7-FC24-D1B566683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DF7AA-D62D-46E3-92D6-BEF1E46A5BAB}" type="datetime1">
              <a:rPr lang="pt-BR" smtClean="0"/>
              <a:t>31/10/2022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86387D-7A00-1CB6-5A3E-E5F3E9C5D5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035860-4A16-AC8F-4D70-309CDA330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C6662-7D19-4B30-AF77-373CDA0CC5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46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A44D92E4-3113-A596-8002-5B5F038E51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CBFC4840-5658-D64F-C075-2325F05BE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928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B98E4-682B-FCAE-C83B-47FF79064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B78B04-42AF-DEFF-A377-19574D61D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E08DD78-9D59-6E2D-2A7C-5B54DBF0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6662-7D19-4B30-AF77-373CDA0CC53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256315"/>
      </p:ext>
    </p:extLst>
  </p:cSld>
  <p:clrMapOvr>
    <a:masterClrMapping/>
  </p:clrMapOvr>
</p:sld>
</file>

<file path=ppt/theme/theme1.xml><?xml version="1.0" encoding="utf-8"?>
<a:theme xmlns:a="http://schemas.openxmlformats.org/drawingml/2006/main" name="SEMIC 2022 Apresentaç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MIC 2022 Apresentação" id="{1FBB54B9-2194-42C1-BD67-A6F6FC715395}" vid="{1CE18DD6-8143-4710-9F0F-B3D15C01C7B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SEMIC 2022 Apresentação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liz assis</dc:creator>
  <cp:lastModifiedBy>Thaiseany Freitas Rêgo</cp:lastModifiedBy>
  <cp:revision>1</cp:revision>
  <dcterms:created xsi:type="dcterms:W3CDTF">2022-10-20T14:13:38Z</dcterms:created>
  <dcterms:modified xsi:type="dcterms:W3CDTF">2022-10-31T12:54:06Z</dcterms:modified>
</cp:coreProperties>
</file>