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7"/>
    <a:srgbClr val="FFF8EB"/>
    <a:srgbClr val="FEE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B1FC5-99F8-A4FC-1A40-2D9E1A630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98651E-8EE2-7BAE-1F95-86B6978F3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F316F4-4847-7A58-FE46-30438BE0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C1FE08-9D1C-F5EA-B8A0-DA941384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27E828-6DEA-0F16-8ADD-3E7D053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9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10101-725D-7B1D-2FD5-46978896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505A2F-A07C-0422-202B-1F7B33687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0CCAF-C7AC-0CC5-66DD-AD9D5FE3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191DE4-A2DE-1854-0A61-227183EE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AF9AFC-C120-A785-7DDB-8CC06D26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91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2C62E-FAD9-01D0-4102-10CD945CF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11ABAE-3C6C-FA6C-7D63-D1823D34E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C44AC5-2262-99D7-117B-0AAD7360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288B44-FF73-99C8-D79B-4243F135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D363-8212-EDD9-7364-6B181CF8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13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3BD77-12A7-99B3-62D0-E4A19333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68C92-8EE4-B507-037F-AC94DD57F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B1229-AB8F-5C06-C7D2-114A5A7A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C77445-1246-C05F-A951-719F2897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E8004-1669-C136-B942-094ABE83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38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D3F6F-04CA-C2E1-6567-958A6F1E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34C3E0-6DCE-30CE-38C7-A90C291E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B27C0-1F9D-12A3-05C4-80D00C6D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9ABB17-34AF-0592-794E-1BDF3CE5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781F5D-126F-E7D1-7AA7-662D84C7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6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E6992-44C0-6741-F06D-448ABAA6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000A9-DCD7-44C7-5611-E55EBD844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0597F4-828C-034C-38C0-2F0087FD0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CF7E0C-D187-AFE7-0A15-8BBF3C41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32282E-4C7F-5E4E-12F7-8A35B82F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49C2E3-C001-C4A7-4A00-B5A91C5E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0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C74B1-AA2F-DEEB-B430-D2D8AC43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FDAA83-C28D-A7DB-42FD-67D349559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AA57F5-BCDA-BE1C-7A17-ED4E3ECFC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64FFE3-5A36-E8F8-18D0-BA90FE9D9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F07F7-8AA0-EBD5-1DFA-404E407D9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C60E26-C95F-F963-69EE-BCBDA4D6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D2AB80-B5C6-E68C-5DB6-908E8333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AFAB90-84A7-94C7-C402-F8266A09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7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35152-A6EE-AA00-368A-1A295116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26E1B4-1666-A9FE-8B43-99B956C7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77A44D-8DAC-38C6-BFD8-CC042E30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E976CD-D785-0048-6A15-3CA699E6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77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975CAF-B159-F890-26C9-9118602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60A643-5877-892E-AC06-BD07EFF6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E02F59-912C-B790-9612-19A34601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2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1A818-C30D-30CD-BBEF-4C1D3676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81BF5-6C20-5E14-D55C-C9350461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43F593-9E0A-2E22-3F4E-861EB22E7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843B43-A473-DF23-B712-95ADC5AB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DA23DE-3BA3-28E5-77C9-28B8A345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D7D7B-0E17-0616-5828-761B4795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5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7C8B2-B5D9-660C-32F0-57DD8E39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A44339E-40C0-0B3E-AF4B-DAA4CD925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7BEE2D-FABC-5773-6CC0-B7921FC3E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60196C-52AC-CFA1-1D46-D94FC672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688C62-7A98-6602-9299-42417311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B6DA4B-719C-CC88-63CA-64E1DB04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1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69D5"/>
            </a:gs>
            <a:gs pos="41000">
              <a:srgbClr val="B675D5"/>
            </a:gs>
            <a:gs pos="100000">
              <a:srgbClr val="B685D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AF2D5D-CF60-9AFB-FE65-86BF709A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9EC76C-11FA-FD01-3534-068B75EE5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820A2A-A5E0-D830-7AE6-B34B42D1A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5313-AE1D-471B-93DC-88B862662727}" type="datetimeFigureOut">
              <a:rPr lang="pt-BR" smtClean="0"/>
              <a:t>01/05/2025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2E0EA-E9CF-E7F7-5F77-2832B31A5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B3B58A-84D8-BE8D-739B-8AA2904C5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7A10-49CF-453C-AAA1-7620E306A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7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.sv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E51502E1-DEE0-476A-BA1A-41AB072A3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4937" y="800100"/>
            <a:ext cx="9382125" cy="52578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9CBC2B9-6D52-2279-3ED3-68DEB6C774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5601" y="-298184"/>
            <a:ext cx="8909467" cy="49956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B9C097A8-78E0-4564-7C4D-F62D4D4C0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95550" y="5615002"/>
            <a:ext cx="7200900" cy="4572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8535DCF3-583B-10F7-92DF-6407A99C5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1187450" y="5390363"/>
            <a:ext cx="2374900" cy="205897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7D59BFE9-0960-CAFF-C6AB-BEBDA8A36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89204" y="5382107"/>
            <a:ext cx="10963195" cy="1223013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182192AC-B75C-B9D9-9D63-64279D12B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4655A98-D3A0-EF89-E003-3A54B2BEBB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219133" y="637522"/>
            <a:ext cx="5753735" cy="15621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23245141-972C-D79C-F655-BBF74DDC5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58338" y="-817384"/>
            <a:ext cx="2374900" cy="205897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109516" y="3186915"/>
            <a:ext cx="370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</a:t>
            </a:r>
            <a:endParaRPr lang="pt-BR" sz="2800" b="1" dirty="0">
              <a:solidFill>
                <a:srgbClr val="FFF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26407" y="3812708"/>
            <a:ext cx="370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2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Autor; Autor; Autor....</a:t>
            </a:r>
            <a:endParaRPr lang="pt-BR" b="1" dirty="0">
              <a:solidFill>
                <a:srgbClr val="FFF2D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7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:a16="http://schemas.microsoft.com/office/drawing/2014/main" id="{EAF6189F-EEEF-4AF0-FF2C-09751B0AA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FF9A06B-29D5-7841-CBEB-37ED3E8D0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6F798E9-F234-46A2-20CD-49718966C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9" name="Gráfico 7">
            <a:extLst>
              <a:ext uri="{FF2B5EF4-FFF2-40B4-BE49-F238E27FC236}">
                <a16:creationId xmlns:a16="http://schemas.microsoft.com/office/drawing/2014/main" id="{ED20526E-1FA3-8458-6E4D-0A620702B95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61534" y="972066"/>
            <a:ext cx="370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3BEEC-BC15-A4DD-C8F2-1ACD0AEC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38DA4E5B-B27F-A17B-0620-4113A6539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0BD569D-21F8-9DFA-3434-5AB9F0CED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1A87F41-CA34-58EC-E83A-9C9E59A86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9" name="Gráfico 7">
            <a:extLst>
              <a:ext uri="{FF2B5EF4-FFF2-40B4-BE49-F238E27FC236}">
                <a16:creationId xmlns:a16="http://schemas.microsoft.com/office/drawing/2014/main" id="{7025F5C8-12C0-389A-2F07-635650D6DCAF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61534" y="972066"/>
            <a:ext cx="370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2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4326-B3C9-EE96-346E-A5F966B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FAC648-AF5F-1930-BA56-5EA8A992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69BC4C-8015-C0C1-385E-1ADB6D60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D676120-F0C8-96C1-561E-D97AC77FF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5" name="Gráfico 7">
            <a:extLst>
              <a:ext uri="{FF2B5EF4-FFF2-40B4-BE49-F238E27FC236}">
                <a16:creationId xmlns:a16="http://schemas.microsoft.com/office/drawing/2014/main" id="{6494DAA3-4C6C-BAC9-4CC2-6A6A78763AF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53296" y="972066"/>
            <a:ext cx="370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8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4326-B3C9-EE96-346E-A5F966B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FAC648-AF5F-1930-BA56-5EA8A992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69BC4C-8015-C0C1-385E-1ADB6D60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D676120-F0C8-96C1-561E-D97AC77FF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5" name="Gráfico 7">
            <a:extLst>
              <a:ext uri="{FF2B5EF4-FFF2-40B4-BE49-F238E27FC236}">
                <a16:creationId xmlns:a16="http://schemas.microsoft.com/office/drawing/2014/main" id="{6494DAA3-4C6C-BAC9-4CC2-6A6A78763AF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53296" y="972066"/>
            <a:ext cx="528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1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4326-B3C9-EE96-346E-A5F966B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FAC648-AF5F-1930-BA56-5EA8A992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69BC4C-8015-C0C1-385E-1ADB6D60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D676120-F0C8-96C1-561E-D97AC77FF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5" name="Gráfico 7">
            <a:extLst>
              <a:ext uri="{FF2B5EF4-FFF2-40B4-BE49-F238E27FC236}">
                <a16:creationId xmlns:a16="http://schemas.microsoft.com/office/drawing/2014/main" id="{6494DAA3-4C6C-BAC9-4CC2-6A6A78763AF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53296" y="972066"/>
            <a:ext cx="743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CONCLUSÃO/CONSIDERAÇÕES FINAIS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4326-B3C9-EE96-346E-A5F966B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FAC648-AF5F-1930-BA56-5EA8A992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69BC4C-8015-C0C1-385E-1ADB6D60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D676120-F0C8-96C1-561E-D97AC77FF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5" name="Gráfico 7">
            <a:extLst>
              <a:ext uri="{FF2B5EF4-FFF2-40B4-BE49-F238E27FC236}">
                <a16:creationId xmlns:a16="http://schemas.microsoft.com/office/drawing/2014/main" id="{6494DAA3-4C6C-BAC9-4CC2-6A6A78763AF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53296" y="972066"/>
            <a:ext cx="7430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AGRADECIMENTOS/FINANCIAMENTO (OPCIONAL)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6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94326-B3C9-EE96-346E-A5F966BE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7FAC648-AF5F-1930-BA56-5EA8A992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D69BC4C-8015-C0C1-385E-1ADB6D60D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032" y="255485"/>
            <a:ext cx="1886267" cy="51210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D676120-F0C8-96C1-561E-D97AC77FF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9989" y="6335408"/>
            <a:ext cx="4112022" cy="261081"/>
          </a:xfrm>
          <a:prstGeom prst="rect">
            <a:avLst/>
          </a:prstGeom>
        </p:spPr>
      </p:pic>
      <p:sp>
        <p:nvSpPr>
          <p:cNvPr id="5" name="Gráfico 7">
            <a:extLst>
              <a:ext uri="{FF2B5EF4-FFF2-40B4-BE49-F238E27FC236}">
                <a16:creationId xmlns:a16="http://schemas.microsoft.com/office/drawing/2014/main" id="{6494DAA3-4C6C-BAC9-4CC2-6A6A78763AF2}"/>
              </a:ext>
            </a:extLst>
          </p:cNvPr>
          <p:cNvSpPr/>
          <p:nvPr/>
        </p:nvSpPr>
        <p:spPr>
          <a:xfrm>
            <a:off x="3751661" y="6205319"/>
            <a:ext cx="5818863" cy="951079"/>
          </a:xfrm>
          <a:custGeom>
            <a:avLst/>
            <a:gdLst>
              <a:gd name="connsiteX0" fmla="*/ 5538367 w 5818862"/>
              <a:gd name="connsiteY0" fmla="*/ 622944 h 622944"/>
              <a:gd name="connsiteX1" fmla="*/ 5723175 w 5818862"/>
              <a:gd name="connsiteY1" fmla="*/ 622944 h 622944"/>
              <a:gd name="connsiteX2" fmla="*/ 5818863 w 5818862"/>
              <a:gd name="connsiteY2" fmla="*/ 519565 h 622944"/>
              <a:gd name="connsiteX3" fmla="*/ 5818863 w 5818862"/>
              <a:gd name="connsiteY3" fmla="*/ 103379 h 622944"/>
              <a:gd name="connsiteX4" fmla="*/ 5723175 w 5818862"/>
              <a:gd name="connsiteY4" fmla="*/ 0 h 622944"/>
              <a:gd name="connsiteX5" fmla="*/ 95688 w 5818862"/>
              <a:gd name="connsiteY5" fmla="*/ 0 h 622944"/>
              <a:gd name="connsiteX6" fmla="*/ 0 w 5818862"/>
              <a:gd name="connsiteY6" fmla="*/ 103379 h 622944"/>
              <a:gd name="connsiteX7" fmla="*/ 0 w 5818862"/>
              <a:gd name="connsiteY7" fmla="*/ 415076 h 622944"/>
              <a:gd name="connsiteX8" fmla="*/ 95688 w 5818862"/>
              <a:gd name="connsiteY8" fmla="*/ 518455 h 622944"/>
              <a:gd name="connsiteX9" fmla="*/ 4242454 w 5818862"/>
              <a:gd name="connsiteY9" fmla="*/ 518665 h 622944"/>
              <a:gd name="connsiteX0" fmla="*/ 5723175 w 5818863"/>
              <a:gd name="connsiteY0" fmla="*/ 622944 h 622944"/>
              <a:gd name="connsiteX1" fmla="*/ 5818863 w 5818863"/>
              <a:gd name="connsiteY1" fmla="*/ 519565 h 622944"/>
              <a:gd name="connsiteX2" fmla="*/ 5818863 w 5818863"/>
              <a:gd name="connsiteY2" fmla="*/ 103379 h 622944"/>
              <a:gd name="connsiteX3" fmla="*/ 5723175 w 5818863"/>
              <a:gd name="connsiteY3" fmla="*/ 0 h 622944"/>
              <a:gd name="connsiteX4" fmla="*/ 95688 w 5818863"/>
              <a:gd name="connsiteY4" fmla="*/ 0 h 622944"/>
              <a:gd name="connsiteX5" fmla="*/ 0 w 5818863"/>
              <a:gd name="connsiteY5" fmla="*/ 103379 h 622944"/>
              <a:gd name="connsiteX6" fmla="*/ 0 w 5818863"/>
              <a:gd name="connsiteY6" fmla="*/ 415076 h 622944"/>
              <a:gd name="connsiteX7" fmla="*/ 95688 w 5818863"/>
              <a:gd name="connsiteY7" fmla="*/ 518455 h 622944"/>
              <a:gd name="connsiteX8" fmla="*/ 4242454 w 5818863"/>
              <a:gd name="connsiteY8" fmla="*/ 518665 h 622944"/>
              <a:gd name="connsiteX0" fmla="*/ 5818863 w 5818863"/>
              <a:gd name="connsiteY0" fmla="*/ 519565 h 519565"/>
              <a:gd name="connsiteX1" fmla="*/ 5818863 w 5818863"/>
              <a:gd name="connsiteY1" fmla="*/ 103379 h 519565"/>
              <a:gd name="connsiteX2" fmla="*/ 5723175 w 5818863"/>
              <a:gd name="connsiteY2" fmla="*/ 0 h 519565"/>
              <a:gd name="connsiteX3" fmla="*/ 95688 w 5818863"/>
              <a:gd name="connsiteY3" fmla="*/ 0 h 519565"/>
              <a:gd name="connsiteX4" fmla="*/ 0 w 5818863"/>
              <a:gd name="connsiteY4" fmla="*/ 103379 h 519565"/>
              <a:gd name="connsiteX5" fmla="*/ 0 w 5818863"/>
              <a:gd name="connsiteY5" fmla="*/ 415076 h 519565"/>
              <a:gd name="connsiteX6" fmla="*/ 95688 w 5818863"/>
              <a:gd name="connsiteY6" fmla="*/ 518455 h 519565"/>
              <a:gd name="connsiteX7" fmla="*/ 4242454 w 5818863"/>
              <a:gd name="connsiteY7" fmla="*/ 518665 h 519565"/>
              <a:gd name="connsiteX0" fmla="*/ 5808588 w 5818863"/>
              <a:gd name="connsiteY0" fmla="*/ 951079 h 951079"/>
              <a:gd name="connsiteX1" fmla="*/ 5818863 w 5818863"/>
              <a:gd name="connsiteY1" fmla="*/ 103379 h 951079"/>
              <a:gd name="connsiteX2" fmla="*/ 5723175 w 5818863"/>
              <a:gd name="connsiteY2" fmla="*/ 0 h 951079"/>
              <a:gd name="connsiteX3" fmla="*/ 95688 w 5818863"/>
              <a:gd name="connsiteY3" fmla="*/ 0 h 951079"/>
              <a:gd name="connsiteX4" fmla="*/ 0 w 5818863"/>
              <a:gd name="connsiteY4" fmla="*/ 103379 h 951079"/>
              <a:gd name="connsiteX5" fmla="*/ 0 w 5818863"/>
              <a:gd name="connsiteY5" fmla="*/ 415076 h 951079"/>
              <a:gd name="connsiteX6" fmla="*/ 95688 w 5818863"/>
              <a:gd name="connsiteY6" fmla="*/ 518455 h 951079"/>
              <a:gd name="connsiteX7" fmla="*/ 4242454 w 5818863"/>
              <a:gd name="connsiteY7" fmla="*/ 518665 h 9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8863" h="951079">
                <a:moveTo>
                  <a:pt x="5808588" y="951079"/>
                </a:moveTo>
                <a:lnTo>
                  <a:pt x="5818863" y="103379"/>
                </a:lnTo>
                <a:cubicBezTo>
                  <a:pt x="5818863" y="46290"/>
                  <a:pt x="5776039" y="0"/>
                  <a:pt x="5723175" y="0"/>
                </a:cubicBezTo>
                <a:lnTo>
                  <a:pt x="95688" y="0"/>
                </a:lnTo>
                <a:cubicBezTo>
                  <a:pt x="42824" y="0"/>
                  <a:pt x="0" y="46290"/>
                  <a:pt x="0" y="103379"/>
                </a:cubicBezTo>
                <a:lnTo>
                  <a:pt x="0" y="415076"/>
                </a:lnTo>
                <a:cubicBezTo>
                  <a:pt x="0" y="472166"/>
                  <a:pt x="42824" y="518455"/>
                  <a:pt x="95688" y="518455"/>
                </a:cubicBezTo>
                <a:lnTo>
                  <a:pt x="4242454" y="518665"/>
                </a:lnTo>
              </a:path>
            </a:pathLst>
          </a:custGeom>
          <a:noFill/>
          <a:ln w="5782" cap="flat">
            <a:solidFill>
              <a:srgbClr val="7030A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153296" y="972066"/>
            <a:ext cx="743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2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F078-CBA4-3816-503B-6D436293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áfico 29">
            <a:extLst>
              <a:ext uri="{FF2B5EF4-FFF2-40B4-BE49-F238E27FC236}">
                <a16:creationId xmlns:a16="http://schemas.microsoft.com/office/drawing/2014/main" id="{9A5B3DD6-9120-2E1A-1E1F-48C435F82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86893" y="-261893"/>
            <a:ext cx="2374900" cy="2058973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243301D9-1A11-60DB-56F7-6D2CA3F04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87450" y="5390363"/>
            <a:ext cx="2374900" cy="2058973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6EA7AF78-85E7-2FEA-6D34-1E33DFE65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67848" y="5230826"/>
            <a:ext cx="2374900" cy="205897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77402B5-801C-1E10-9B9D-D3C737D50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89204" y="5007457"/>
            <a:ext cx="10963195" cy="122301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0E732DC-EFDD-77F8-4326-66746F13A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3616" y="2817493"/>
            <a:ext cx="4504768" cy="122301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2009285-AD1E-C48E-7F52-432871E7F4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2314" y="2581275"/>
            <a:ext cx="2571750" cy="169545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10D09BF-7016-94A4-38F8-41998C4AC2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495550" y="5390363"/>
            <a:ext cx="7200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7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Williton Andrade</dc:creator>
  <cp:lastModifiedBy>Nanielle S. Barbosa</cp:lastModifiedBy>
  <cp:revision>17</cp:revision>
  <dcterms:created xsi:type="dcterms:W3CDTF">2025-03-25T23:31:40Z</dcterms:created>
  <dcterms:modified xsi:type="dcterms:W3CDTF">2025-05-01T18:36:04Z</dcterms:modified>
</cp:coreProperties>
</file>