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6004500" cy="36004500"/>
  <p:notesSz cx="6858000" cy="97139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0">
          <p15:clr>
            <a:srgbClr val="A4A3A4"/>
          </p15:clr>
        </p15:guide>
        <p15:guide id="2" pos="11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00"/>
    <a:srgbClr val="0000CC"/>
    <a:srgbClr val="008000"/>
    <a:srgbClr val="00CC66"/>
    <a:srgbClr val="CC66FF"/>
    <a:srgbClr val="CC3300"/>
    <a:srgbClr val="339933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 autoAdjust="0"/>
    <p:restoredTop sz="98060" autoAdjust="0"/>
  </p:normalViewPr>
  <p:slideViewPr>
    <p:cSldViewPr>
      <p:cViewPr>
        <p:scale>
          <a:sx n="30" d="100"/>
          <a:sy n="30" d="100"/>
        </p:scale>
        <p:origin x="-360" y="-84"/>
      </p:cViewPr>
      <p:guideLst>
        <p:guide orient="horz" pos="11340"/>
        <p:guide pos="113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48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48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398F0C-EAB0-42CC-A5D8-5F3DA3B086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13443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3DFE3AE-4D10-487F-872D-F59757DC3029}" type="datetimeFigureOut">
              <a:rPr lang="pt-BR"/>
              <a:pPr>
                <a:defRPr/>
              </a:pPr>
              <a:t>18/04/2023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606550" y="728663"/>
            <a:ext cx="364490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614863"/>
            <a:ext cx="5486400" cy="4370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2655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22655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5DA12D-2424-41AB-A356-925A22C1F6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77156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968FD1-CB83-46F1-9F37-49FE2531F927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0338" y="11184734"/>
            <a:ext cx="30603825" cy="7717631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0675" y="20402550"/>
            <a:ext cx="2520315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E5B2F-2A69-478F-A894-BC9686B630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FEF5-BD37-4267-92B1-6452441C2E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6103262" y="1441852"/>
            <a:ext cx="8101013" cy="3072050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800225" y="1441852"/>
            <a:ext cx="23702963" cy="3072050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85C33-3156-45D1-B3E5-66A532131CC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E492F-706F-4C6B-A557-2CB587399E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4107" y="23136228"/>
            <a:ext cx="30603825" cy="7150894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44107" y="15260246"/>
            <a:ext cx="30603825" cy="7875982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CFF29-A7B7-4C05-A38D-21FCC6B33D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800225" y="8401053"/>
            <a:ext cx="15901988" cy="23761306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302287" y="8401053"/>
            <a:ext cx="15901988" cy="23761306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F4A0-769B-4127-A0DC-09CB744B71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00225" y="8059343"/>
            <a:ext cx="15908240" cy="33587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0225" y="11418094"/>
            <a:ext cx="15908240" cy="20744262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289788" y="8059343"/>
            <a:ext cx="15914489" cy="33587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289788" y="11418094"/>
            <a:ext cx="15914489" cy="20744262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0ABD6-D6D0-4BCC-A2F6-7BCF22F295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83ED-790E-40F8-B117-375FFD57DA3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FB86F-7E12-4985-8D69-18D64B0C4A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0227" y="1433512"/>
            <a:ext cx="11845232" cy="6100763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076759" y="1433515"/>
            <a:ext cx="20127516" cy="30728843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00227" y="7534278"/>
            <a:ext cx="11845232" cy="2462808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1863-4C93-48DB-9669-688CE2287F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57134" y="25203150"/>
            <a:ext cx="21602700" cy="297537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7057134" y="3217069"/>
            <a:ext cx="2160270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57134" y="28178524"/>
            <a:ext cx="21602700" cy="4225526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62D56-A34A-4196-A733-25107F872B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800225" y="1441450"/>
            <a:ext cx="3240405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800225" y="8401050"/>
            <a:ext cx="32404050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800225" y="33370838"/>
            <a:ext cx="8401050" cy="191770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2301538" y="33370838"/>
            <a:ext cx="11401425" cy="191770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5803225" y="33370838"/>
            <a:ext cx="8401050" cy="1917700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E91B03-A2E4-4853-B319-EF78BDD720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114800" rtl="0" eaLnBrk="0" fontAlgn="base" hangingPunct="0">
        <a:spcBef>
          <a:spcPct val="0"/>
        </a:spcBef>
        <a:spcAft>
          <a:spcPct val="0"/>
        </a:spcAft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2pPr>
      <a:lvl3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3pPr>
      <a:lvl4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4pPr>
      <a:lvl5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5pPr>
      <a:lvl6pPr marL="4572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6pPr>
      <a:lvl7pPr marL="9144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7pPr>
      <a:lvl8pPr marL="13716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8pPr>
      <a:lvl9pPr marL="18288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9pPr>
    </p:titleStyle>
    <p:bodyStyle>
      <a:lvl1pPr marL="1543050" indent="-154305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824288" y="403225"/>
            <a:ext cx="26893926" cy="136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5428" tIns="217714" rIns="435428" bIns="217714">
            <a:spAutoFit/>
          </a:bodyPr>
          <a:lstStyle/>
          <a:p>
            <a:pPr algn="ctr" hangingPunct="0"/>
            <a:r>
              <a:rPr lang="pt-BR" sz="6000" b="1" dirty="0" smtClean="0"/>
              <a:t>Título em letra Times </a:t>
            </a:r>
            <a:r>
              <a:rPr lang="pt-BR" sz="6000" b="1" dirty="0" err="1" smtClean="0"/>
              <a:t>New</a:t>
            </a:r>
            <a:r>
              <a:rPr lang="pt-BR" sz="6000" b="1" dirty="0" smtClean="0"/>
              <a:t> Roman, 60, negrito, centralizado</a:t>
            </a:r>
            <a:endParaRPr lang="pt-BR" sz="6000" b="1" dirty="0"/>
          </a:p>
        </p:txBody>
      </p:sp>
      <p:sp>
        <p:nvSpPr>
          <p:cNvPr id="2052" name="Rectangle 44"/>
          <p:cNvSpPr>
            <a:spLocks noChangeArrowheads="1"/>
          </p:cNvSpPr>
          <p:nvPr/>
        </p:nvSpPr>
        <p:spPr bwMode="auto">
          <a:xfrm>
            <a:off x="4786220" y="1785824"/>
            <a:ext cx="26074870" cy="2655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5428" tIns="217714" rIns="435428" bIns="217714">
            <a:spAutoFit/>
          </a:bodyPr>
          <a:lstStyle/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Nome dos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Autores¹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;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</a:t>
            </a:r>
            <a:r>
              <a:rPr lang="pt-BR" sz="3600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sz="3600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xxxxxxxxxxxxxxxxxxxxxxxxxxxxxxxx</a:t>
            </a:r>
            <a:endParaRPr lang="pt-BR" sz="3600" dirty="0">
              <a:solidFill>
                <a:schemeClr val="dk1"/>
              </a:solidFill>
              <a:ea typeface="Poppins"/>
              <a:cs typeface="Times New Roman" pitchFamily="18" charset="0"/>
              <a:sym typeface="Poppins"/>
            </a:endParaRPr>
          </a:p>
        </p:txBody>
      </p:sp>
      <p:sp>
        <p:nvSpPr>
          <p:cNvPr id="2053" name="Rectangle 63"/>
          <p:cNvSpPr>
            <a:spLocks noChangeArrowheads="1"/>
          </p:cNvSpPr>
          <p:nvPr/>
        </p:nvSpPr>
        <p:spPr bwMode="auto">
          <a:xfrm>
            <a:off x="499940" y="14644664"/>
            <a:ext cx="6500985" cy="130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5428" tIns="217714" rIns="435428" bIns="217714">
            <a:spAutoFit/>
          </a:bodyPr>
          <a:lstStyle/>
          <a:p>
            <a:pPr algn="ctr" defTabSz="4352925"/>
            <a:r>
              <a:rPr lang="pt-BR" sz="5500" b="1" dirty="0" smtClean="0">
                <a:cs typeface="Times New Roman" pitchFamily="18" charset="0"/>
              </a:rPr>
              <a:t>2.</a:t>
            </a:r>
            <a:r>
              <a:rPr lang="pt-BR" sz="5500" b="1" dirty="0" smtClean="0">
                <a:cs typeface="Times New Roman" pitchFamily="18" charset="0"/>
              </a:rPr>
              <a:t>Metodologia</a:t>
            </a:r>
            <a:endParaRPr lang="pt-BR" sz="5500" dirty="0">
              <a:cs typeface="Times New Roman" pitchFamily="18" charset="0"/>
            </a:endParaRPr>
          </a:p>
        </p:txBody>
      </p:sp>
      <p:sp>
        <p:nvSpPr>
          <p:cNvPr id="2059" name="Text Box 468"/>
          <p:cNvSpPr txBox="1">
            <a:spLocks noChangeArrowheads="1"/>
          </p:cNvSpPr>
          <p:nvPr/>
        </p:nvSpPr>
        <p:spPr bwMode="auto">
          <a:xfrm>
            <a:off x="18359440" y="30003834"/>
            <a:ext cx="16502178" cy="457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5428" tIns="217714" rIns="435428" bIns="217714">
            <a:spAutoFit/>
          </a:bodyPr>
          <a:lstStyle/>
          <a:p>
            <a:pPr defTabSz="4352925"/>
            <a:r>
              <a:rPr lang="pt-BR" sz="5500" b="1" dirty="0">
                <a:cs typeface="Times New Roman" pitchFamily="18" charset="0"/>
              </a:rPr>
              <a:t>Referências bibliográficas</a:t>
            </a:r>
          </a:p>
          <a:p>
            <a:pPr defTabSz="4352925"/>
            <a:r>
              <a:rPr lang="pt-BR" sz="3000" dirty="0">
                <a:cs typeface="Times New Roman" pitchFamily="18" charset="0"/>
              </a:rPr>
              <a:t>SANTOS, M. G. R. S. e MOTHÉ, C. G. Fontes alternativas  de energia. Revista </a:t>
            </a:r>
            <a:r>
              <a:rPr lang="pt-BR" sz="3000" dirty="0" err="1">
                <a:cs typeface="Times New Roman" pitchFamily="18" charset="0"/>
              </a:rPr>
              <a:t>Analytica</a:t>
            </a:r>
            <a:r>
              <a:rPr lang="pt-BR" sz="3000" dirty="0">
                <a:cs typeface="Times New Roman" pitchFamily="18" charset="0"/>
              </a:rPr>
              <a:t>. Dezembro 2007/Janeiro 2008. Nº 32.</a:t>
            </a:r>
          </a:p>
          <a:p>
            <a:pPr defTabSz="4352925"/>
            <a:r>
              <a:rPr lang="fr-FR" sz="3000" dirty="0">
                <a:cs typeface="Times New Roman" pitchFamily="18" charset="0"/>
              </a:rPr>
              <a:t>DEMIRBAS, A.;  Energy Convers. Manage. 2001,  42, </a:t>
            </a:r>
            <a:r>
              <a:rPr lang="fr-FR" sz="3000" dirty="0" smtClean="0">
                <a:cs typeface="Times New Roman" pitchFamily="18" charset="0"/>
              </a:rPr>
              <a:t>1357</a:t>
            </a:r>
          </a:p>
          <a:p>
            <a:pPr defTabSz="4352925"/>
            <a:endParaRPr lang="fr-FR" sz="3000" dirty="0" smtClean="0">
              <a:solidFill>
                <a:srgbClr val="990000"/>
              </a:solidFill>
              <a:latin typeface="Arial" charset="0"/>
              <a:cs typeface="Times New Roman" pitchFamily="18" charset="0"/>
            </a:endParaRPr>
          </a:p>
          <a:p>
            <a:pPr defTabSz="4352925"/>
            <a:r>
              <a:rPr lang="pt-BR" sz="3200" dirty="0" smtClean="0"/>
              <a:t>XXXXXXXXXXXXXXXXXXXXXXXXXXXXXXXXXXXXXXXXXXXXXXXXXXXXXXXXXXXXXXXXXXXXXXXXXXXXXXXXXXXXX</a:t>
            </a:r>
          </a:p>
          <a:p>
            <a:pPr defTabSz="4352925"/>
            <a:endParaRPr lang="pt-BR" sz="3000" dirty="0">
              <a:solidFill>
                <a:srgbClr val="990000"/>
              </a:solidFill>
              <a:latin typeface="Arial" charset="0"/>
              <a:cs typeface="Arial" charset="0"/>
            </a:endParaRPr>
          </a:p>
        </p:txBody>
      </p:sp>
      <p:sp>
        <p:nvSpPr>
          <p:cNvPr id="2063" name="Text Box 579"/>
          <p:cNvSpPr txBox="1">
            <a:spLocks noChangeArrowheads="1"/>
          </p:cNvSpPr>
          <p:nvPr/>
        </p:nvSpPr>
        <p:spPr bwMode="auto">
          <a:xfrm>
            <a:off x="17787936" y="26146182"/>
            <a:ext cx="8715436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5428" tIns="217714" rIns="435428" bIns="217714">
            <a:spAutoFit/>
          </a:bodyPr>
          <a:lstStyle/>
          <a:p>
            <a:pPr algn="ctr" defTabSz="4352925"/>
            <a:r>
              <a:rPr lang="pt-BR" sz="5500" b="1" dirty="0" smtClean="0">
                <a:cs typeface="Times New Roman" pitchFamily="18" charset="0"/>
              </a:rPr>
              <a:t>4. Considerações Finais</a:t>
            </a:r>
            <a:endParaRPr lang="pt-BR" sz="5500" dirty="0">
              <a:cs typeface="Times New Roman" pitchFamily="18" charset="0"/>
            </a:endParaRPr>
          </a:p>
        </p:txBody>
      </p:sp>
      <p:sp>
        <p:nvSpPr>
          <p:cNvPr id="2069" name="CaixaDeTexto 301"/>
          <p:cNvSpPr txBox="1">
            <a:spLocks noChangeArrowheads="1"/>
          </p:cNvSpPr>
          <p:nvPr/>
        </p:nvSpPr>
        <p:spPr bwMode="auto">
          <a:xfrm>
            <a:off x="714254" y="6214980"/>
            <a:ext cx="582136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8" tIns="45719" rIns="91438" bIns="45719">
            <a:spAutoFit/>
          </a:bodyPr>
          <a:lstStyle/>
          <a:p>
            <a:pPr algn="ctr"/>
            <a:r>
              <a:rPr lang="pt-BR" sz="5500" b="1" dirty="0" smtClean="0">
                <a:cs typeface="Times New Roman" pitchFamily="18" charset="0"/>
              </a:rPr>
              <a:t>1. Introdução</a:t>
            </a:r>
            <a:endParaRPr lang="pt-BR" sz="5500" b="1" dirty="0">
              <a:cs typeface="Times New Roman" pitchFamily="18" charset="0"/>
            </a:endParaRPr>
          </a:p>
        </p:txBody>
      </p:sp>
      <p:sp>
        <p:nvSpPr>
          <p:cNvPr id="3" name="CaixaDeTexto 302"/>
          <p:cNvSpPr txBox="1">
            <a:spLocks noChangeArrowheads="1"/>
          </p:cNvSpPr>
          <p:nvPr/>
        </p:nvSpPr>
        <p:spPr bwMode="auto">
          <a:xfrm>
            <a:off x="714253" y="5857790"/>
            <a:ext cx="16351371" cy="8679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8" tIns="45719" rIns="91438" bIns="45719">
            <a:spAutoFit/>
          </a:bodyPr>
          <a:lstStyle/>
          <a:p>
            <a:pPr algn="just">
              <a:defRPr/>
            </a:pPr>
            <a:r>
              <a:rPr lang="pt-BR" sz="3800" dirty="0"/>
              <a:t>	</a:t>
            </a:r>
          </a:p>
          <a:p>
            <a:pPr algn="just">
              <a:defRPr/>
            </a:pPr>
            <a:r>
              <a:rPr lang="pt-BR" sz="3800" dirty="0"/>
              <a:t>	</a:t>
            </a:r>
            <a:r>
              <a:rPr lang="pt-BR" sz="4000" dirty="0"/>
              <a:t>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800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1113" name="Text Box 1390"/>
          <p:cNvSpPr txBox="1">
            <a:spLocks noChangeArrowheads="1"/>
          </p:cNvSpPr>
          <p:nvPr/>
        </p:nvSpPr>
        <p:spPr bwMode="auto">
          <a:xfrm>
            <a:off x="828675" y="15859110"/>
            <a:ext cx="15949613" cy="8094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8" tIns="45719" rIns="91438" bIns="45719">
            <a:spAutoFit/>
          </a:bodyPr>
          <a:lstStyle/>
          <a:p>
            <a:pPr algn="just">
              <a:defRPr/>
            </a:pPr>
            <a:r>
              <a:rPr lang="pt-BR" sz="4000" dirty="0" smtClean="0"/>
              <a:t>XXXXXXXXXXXXXXXXXXXXXXXXXXXXXXXXXXXXXXXXXXXXXXXXXXXXXXXXXXXXXXXXXXXXXXXXXXXXXXXXXXXX</a:t>
            </a:r>
          </a:p>
          <a:p>
            <a:pPr algn="just">
              <a:defRPr/>
            </a:pPr>
            <a:r>
              <a:rPr lang="pt-BR" sz="4000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pt-BR" sz="4000" dirty="0">
              <a:latin typeface="+mj-lt"/>
              <a:cs typeface="Arial" charset="0"/>
            </a:endParaRPr>
          </a:p>
        </p:txBody>
      </p:sp>
      <p:sp>
        <p:nvSpPr>
          <p:cNvPr id="311" name="CaixaDeTexto 310"/>
          <p:cNvSpPr txBox="1"/>
          <p:nvPr/>
        </p:nvSpPr>
        <p:spPr>
          <a:xfrm>
            <a:off x="18002250" y="27646380"/>
            <a:ext cx="16468725" cy="1938990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/>
          <a:p>
            <a:pPr algn="just">
              <a:defRPr/>
            </a:pPr>
            <a:r>
              <a:rPr lang="pt-BR" sz="3800" dirty="0"/>
              <a:t>	</a:t>
            </a:r>
            <a:r>
              <a:rPr lang="pt-BR" sz="4000" dirty="0"/>
              <a:t>XXXXXXXXXXXXXXXXXXXXXXXXXXXXXXXXXXXXXXXXXXXXXXXXXXXXXXXXXXXXXXXXXXXXXXXXXXXXXXXXXXXXXXXXXXXXXXXXXXXXXXXXXXXXXXXXXXXXXXXXXXXX</a:t>
            </a:r>
            <a:endParaRPr lang="pt-BR" sz="3800" dirty="0">
              <a:latin typeface="+mj-lt"/>
            </a:endParaRPr>
          </a:p>
        </p:txBody>
      </p:sp>
      <p:sp>
        <p:nvSpPr>
          <p:cNvPr id="2075" name="Rectangle 208"/>
          <p:cNvSpPr>
            <a:spLocks noChangeArrowheads="1"/>
          </p:cNvSpPr>
          <p:nvPr/>
        </p:nvSpPr>
        <p:spPr bwMode="auto">
          <a:xfrm>
            <a:off x="0" y="-30163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8" tIns="45719" rIns="91438" bIns="45719" anchor="ctr">
            <a:spAutoFit/>
          </a:bodyPr>
          <a:lstStyle/>
          <a:p>
            <a:endParaRPr lang="pt-BR"/>
          </a:p>
        </p:txBody>
      </p:sp>
      <p:sp>
        <p:nvSpPr>
          <p:cNvPr id="2077" name="Rectangle 185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81" name="Rectangle 178"/>
          <p:cNvSpPr>
            <a:spLocks noChangeArrowheads="1"/>
          </p:cNvSpPr>
          <p:nvPr/>
        </p:nvSpPr>
        <p:spPr bwMode="auto">
          <a:xfrm>
            <a:off x="18002250" y="10381596"/>
            <a:ext cx="167020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pt-BR" sz="4000" b="1" dirty="0">
                <a:cs typeface="Times New Roman" pitchFamily="18" charset="0"/>
              </a:rPr>
              <a:t>Tabela 1.</a:t>
            </a:r>
            <a:r>
              <a:rPr lang="pt-BR" sz="4000" dirty="0">
                <a:cs typeface="Times New Roman" pitchFamily="18" charset="0"/>
              </a:rPr>
              <a:t> Características físico-químicas das folhas e dos galhos das biomassas</a:t>
            </a:r>
          </a:p>
        </p:txBody>
      </p:sp>
      <p:graphicFrame>
        <p:nvGraphicFramePr>
          <p:cNvPr id="180" name="Tabela 179"/>
          <p:cNvGraphicFramePr>
            <a:graphicFrameLocks noGrp="1"/>
          </p:cNvGraphicFramePr>
          <p:nvPr/>
        </p:nvGraphicFramePr>
        <p:xfrm>
          <a:off x="18788068" y="11287078"/>
          <a:ext cx="16002111" cy="11694057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20411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27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927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19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5755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0744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24144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403718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Fonte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Biomassa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Tipo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PCS </a:t>
                      </a:r>
                    </a:p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(Kcal/Kg)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Densidade</a:t>
                      </a:r>
                      <a:endParaRPr lang="pt-BR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(g/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mL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cs typeface="Times New Roman" pitchFamily="18" charset="0"/>
                        </a:rPr>
                        <a:t>Umidade</a:t>
                      </a:r>
                    </a:p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cs typeface="Times New Roman" pitchFamily="18" charset="0"/>
                        </a:rPr>
                        <a:t>Cinzas</a:t>
                      </a:r>
                    </a:p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1859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Ouricuri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Sem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compactação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Folha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18290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0,79±0,09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9,96 ±0,12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5,26±0,07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18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Galho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16177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0,66±0,05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11,62±0,5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6,74±0,6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1859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Ouricuri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Com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compactação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1148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Folha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17768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0,83±0,05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8,43±0,27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5,73±0,46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0371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Galho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16426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0,80±0,03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11,22±0,77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6,07±0,11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9843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Faveleira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Sem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compactação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1148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Folha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16436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0,58±0,06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8,4±0,29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11,59±0,38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798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Galho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15725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0,55±0,01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12,9±0,41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3,55±0,09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79843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Faveleira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Com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compactação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1148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Folha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18234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0,84±0,04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6,8±0,11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10,69±0,55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798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Galho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16834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0,08±0,03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8,6±0,04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1,98±0,45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403718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Castanhola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Sem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compactação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1148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Folha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0,39±0,08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11,14±0,29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4,68±0,13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331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Galho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17464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0,55±0,02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8,56±0,09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5,32±0,08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701859"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Castanhola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Com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compactação</a:t>
                      </a:r>
                      <a:endParaRPr lang="pt-BR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1148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Folha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14903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0,48±0,09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9,22±0,13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5,03±0,34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7018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3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Galho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3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17622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pt-BR" sz="3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0,56±0,03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3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12,9±0,41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3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6,75±0,45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2134" name="Rectangle 179"/>
          <p:cNvSpPr>
            <a:spLocks noChangeArrowheads="1"/>
          </p:cNvSpPr>
          <p:nvPr/>
        </p:nvSpPr>
        <p:spPr bwMode="auto">
          <a:xfrm>
            <a:off x="18362613" y="7129464"/>
            <a:ext cx="163449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80975" algn="just" eaLnBrk="0" hangingPunct="0"/>
            <a:r>
              <a:rPr lang="pt-BR" sz="4000" dirty="0">
                <a:cs typeface="Times New Roman" pitchFamily="18" charset="0"/>
              </a:rPr>
              <a:t>	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135" name="CaixaDeTexto 161"/>
          <p:cNvSpPr txBox="1">
            <a:spLocks noChangeArrowheads="1"/>
          </p:cNvSpPr>
          <p:nvPr/>
        </p:nvSpPr>
        <p:spPr bwMode="auto">
          <a:xfrm>
            <a:off x="17859374" y="23431538"/>
            <a:ext cx="1735296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4000" dirty="0">
                <a:cs typeface="Times New Roman" pitchFamily="18" charset="0"/>
              </a:rPr>
              <a:t>	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buFont typeface="Wingdings" pitchFamily="2" charset="2"/>
              <a:buChar char="Ø"/>
            </a:pPr>
            <a:endParaRPr lang="pt-BR" sz="3800" dirty="0">
              <a:cs typeface="Times New Roman" pitchFamily="18" charset="0"/>
            </a:endParaRPr>
          </a:p>
        </p:txBody>
      </p:sp>
      <p:pic>
        <p:nvPicPr>
          <p:cNvPr id="2136" name="Picture 92" descr="DSC099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650" y="28217884"/>
            <a:ext cx="849630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37" name="CaixaDeTexto 41"/>
          <p:cNvSpPr txBox="1">
            <a:spLocks noChangeArrowheads="1"/>
          </p:cNvSpPr>
          <p:nvPr/>
        </p:nvSpPr>
        <p:spPr bwMode="auto">
          <a:xfrm>
            <a:off x="3428898" y="34075800"/>
            <a:ext cx="97932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dirty="0"/>
              <a:t>Figura 1: Calorímetro IKA-C200</a:t>
            </a:r>
          </a:p>
        </p:txBody>
      </p:sp>
      <p:sp>
        <p:nvSpPr>
          <p:cNvPr id="2138" name="CaixaDeTexto 42"/>
          <p:cNvSpPr txBox="1">
            <a:spLocks noChangeArrowheads="1"/>
          </p:cNvSpPr>
          <p:nvPr/>
        </p:nvSpPr>
        <p:spPr bwMode="auto">
          <a:xfrm>
            <a:off x="499940" y="25860430"/>
            <a:ext cx="1598295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just"/>
            <a:r>
              <a:rPr lang="pt-BR" sz="3600" dirty="0"/>
              <a:t>	</a:t>
            </a:r>
            <a:r>
              <a:rPr lang="pt-BR" sz="4000" dirty="0"/>
              <a:t>XXXXXXXXXXXXXXXXXXXXXXXXXXXXXXXXXXXXXXXXXXXXXXXXXXXXXXXXXXXXXXXXXXXXXXXXXXXXXXXXXXXXXXXXXXXXXXXXXXXXXXXXXXXXXXXXXXXXXXXXXXX</a:t>
            </a:r>
          </a:p>
        </p:txBody>
      </p:sp>
      <p:sp>
        <p:nvSpPr>
          <p:cNvPr id="33" name="Text Box 38"/>
          <p:cNvSpPr txBox="1">
            <a:spLocks noChangeArrowheads="1"/>
          </p:cNvSpPr>
          <p:nvPr/>
        </p:nvSpPr>
        <p:spPr bwMode="auto">
          <a:xfrm>
            <a:off x="714254" y="24217356"/>
            <a:ext cx="9215628" cy="938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8" tIns="45719" rIns="91438" bIns="4571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5500" b="1" dirty="0" smtClean="0">
                <a:cs typeface="Times New Roman" pitchFamily="18" charset="0"/>
              </a:rPr>
              <a:t>3. Resultados e Discussões</a:t>
            </a:r>
            <a:endParaRPr lang="pt-BR" sz="5500" b="1" dirty="0">
              <a:cs typeface="Times New Roman" pitchFamily="18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8216564" y="33075668"/>
            <a:ext cx="16468725" cy="677106"/>
          </a:xfrm>
          <a:prstGeom prst="rect">
            <a:avLst/>
          </a:prstGeom>
          <a:noFill/>
        </p:spPr>
        <p:txBody>
          <a:bodyPr lIns="91438" tIns="45719" rIns="91438" bIns="45719">
            <a:spAutoFit/>
          </a:bodyPr>
          <a:lstStyle/>
          <a:p>
            <a:pPr algn="just">
              <a:defRPr/>
            </a:pPr>
            <a:r>
              <a:rPr lang="pt-BR" sz="3800" dirty="0"/>
              <a:t>	</a:t>
            </a:r>
            <a:endParaRPr lang="pt-BR" sz="3800" dirty="0">
              <a:latin typeface="+mj-lt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5143410" y="4500468"/>
            <a:ext cx="25146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0"/>
              </a:spcBef>
              <a:spcAft>
                <a:spcPts val="0"/>
              </a:spcAft>
            </a:pP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¹Graduação/Curso, Instituição de ensino, Cidade - UF, e-mail;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xxxxxxxxxxxxxxxxxxxxxxxxxxxxxxxxxxxxxxx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xxxxxxxxxxxxxxxxxxxxxxxxxxxxxxxxxxxxxx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</a:t>
            </a:r>
            <a:r>
              <a:rPr lang="pt-BR" dirty="0" err="1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xxxxxxxxxxxxxxxxxxxxx</a:t>
            </a:r>
            <a:r>
              <a:rPr lang="pt-BR" dirty="0" smtClean="0">
                <a:solidFill>
                  <a:schemeClr val="dk1"/>
                </a:solidFill>
                <a:ea typeface="Poppins"/>
                <a:cs typeface="Times New Roman" pitchFamily="18" charset="0"/>
                <a:sym typeface="Poppins"/>
              </a:rPr>
              <a:t> xxxxxxxxxxxxxxxxxxxxxxxxxxxxxxxxxxxxxxxxxxxxxxxxxxxxxxxxxxxxxxxx</a:t>
            </a:r>
            <a:endParaRPr lang="pt-BR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2334</TotalTime>
  <Words>234</Words>
  <Application>Microsoft Office PowerPoint</Application>
  <PresentationFormat>Personalizar</PresentationFormat>
  <Paragraphs>107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ufal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alunos</dc:creator>
  <cp:lastModifiedBy>renilda.correia</cp:lastModifiedBy>
  <cp:revision>183</cp:revision>
  <dcterms:created xsi:type="dcterms:W3CDTF">2004-12-06T12:52:35Z</dcterms:created>
  <dcterms:modified xsi:type="dcterms:W3CDTF">2023-04-18T19:46:52Z</dcterms:modified>
</cp:coreProperties>
</file>