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Open Sans" charset="1" panose="020B0606030504020204"/>
      <p:regular r:id="rId7"/>
    </p:embeddedFont>
    <p:embeddedFont>
      <p:font typeface="League Spartan" charset="1" panose="000008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5400000">
            <a:off x="11758854" y="3844451"/>
            <a:ext cx="10373598" cy="2684695"/>
          </a:xfrm>
          <a:custGeom>
            <a:avLst/>
            <a:gdLst/>
            <a:ahLst/>
            <a:cxnLst/>
            <a:rect r="r" b="b" t="t" l="l"/>
            <a:pathLst>
              <a:path h="2684695" w="10373598">
                <a:moveTo>
                  <a:pt x="0" y="0"/>
                </a:moveTo>
                <a:lnTo>
                  <a:pt x="10373597" y="0"/>
                </a:lnTo>
                <a:lnTo>
                  <a:pt x="10373597" y="2684695"/>
                </a:lnTo>
                <a:lnTo>
                  <a:pt x="0" y="268469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25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-467" b="-62075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367633" y="308275"/>
            <a:ext cx="6437198" cy="1440850"/>
            <a:chOff x="0" y="0"/>
            <a:chExt cx="8582931" cy="1921134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921134" cy="1921134"/>
            </a:xfrm>
            <a:custGeom>
              <a:avLst/>
              <a:gdLst/>
              <a:ahLst/>
              <a:cxnLst/>
              <a:rect r="r" b="b" t="t" l="l"/>
              <a:pathLst>
                <a:path h="1921134" w="1921134">
                  <a:moveTo>
                    <a:pt x="0" y="0"/>
                  </a:moveTo>
                  <a:lnTo>
                    <a:pt x="1921134" y="0"/>
                  </a:lnTo>
                  <a:lnTo>
                    <a:pt x="1921134" y="1921134"/>
                  </a:lnTo>
                  <a:lnTo>
                    <a:pt x="0" y="192113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744400">
              <a:off x="814867" y="145543"/>
              <a:ext cx="233979" cy="333066"/>
            </a:xfrm>
            <a:custGeom>
              <a:avLst/>
              <a:gdLst/>
              <a:ahLst/>
              <a:cxnLst/>
              <a:rect r="r" b="b" t="t" l="l"/>
              <a:pathLst>
                <a:path h="333066" w="233979">
                  <a:moveTo>
                    <a:pt x="0" y="0"/>
                  </a:moveTo>
                  <a:lnTo>
                    <a:pt x="233979" y="0"/>
                  </a:lnTo>
                  <a:lnTo>
                    <a:pt x="233979" y="333066"/>
                  </a:lnTo>
                  <a:lnTo>
                    <a:pt x="0" y="33306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904312" y="125455"/>
              <a:ext cx="328775" cy="456217"/>
            </a:xfrm>
            <a:custGeom>
              <a:avLst/>
              <a:gdLst/>
              <a:ahLst/>
              <a:cxnLst/>
              <a:rect r="r" b="b" t="t" l="l"/>
              <a:pathLst>
                <a:path h="456217" w="328775">
                  <a:moveTo>
                    <a:pt x="0" y="0"/>
                  </a:moveTo>
                  <a:lnTo>
                    <a:pt x="328775" y="0"/>
                  </a:lnTo>
                  <a:lnTo>
                    <a:pt x="328775" y="456216"/>
                  </a:lnTo>
                  <a:lnTo>
                    <a:pt x="0" y="45621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-25841" t="-195541" r="-524586" b="-173193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3335401">
              <a:off x="1250194" y="402963"/>
              <a:ext cx="255756" cy="223147"/>
            </a:xfrm>
            <a:custGeom>
              <a:avLst/>
              <a:gdLst/>
              <a:ahLst/>
              <a:cxnLst/>
              <a:rect r="r" b="b" t="t" l="l"/>
              <a:pathLst>
                <a:path h="223147" w="255756">
                  <a:moveTo>
                    <a:pt x="0" y="0"/>
                  </a:moveTo>
                  <a:lnTo>
                    <a:pt x="255757" y="0"/>
                  </a:lnTo>
                  <a:lnTo>
                    <a:pt x="255757" y="223148"/>
                  </a:lnTo>
                  <a:lnTo>
                    <a:pt x="0" y="22314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-430459">
              <a:off x="1435111" y="385360"/>
              <a:ext cx="100192" cy="94306"/>
            </a:xfrm>
            <a:custGeom>
              <a:avLst/>
              <a:gdLst/>
              <a:ahLst/>
              <a:cxnLst/>
              <a:rect r="r" b="b" t="t" l="l"/>
              <a:pathLst>
                <a:path h="94306" w="100192">
                  <a:moveTo>
                    <a:pt x="0" y="0"/>
                  </a:moveTo>
                  <a:lnTo>
                    <a:pt x="100192" y="0"/>
                  </a:lnTo>
                  <a:lnTo>
                    <a:pt x="100192" y="94306"/>
                  </a:lnTo>
                  <a:lnTo>
                    <a:pt x="0" y="9430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TextBox 9" id="9"/>
            <p:cNvSpPr txBox="true"/>
            <p:nvPr/>
          </p:nvSpPr>
          <p:spPr>
            <a:xfrm rot="0">
              <a:off x="2490013" y="331028"/>
              <a:ext cx="6092918" cy="32891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121"/>
                </a:lnSpc>
              </a:pPr>
              <a:r>
                <a:rPr lang="en-US" sz="1463" spc="54">
                  <a:solidFill>
                    <a:srgbClr val="29914D"/>
                  </a:solidFill>
                  <a:latin typeface="Open Sans"/>
                </a:rPr>
                <a:t>MEETING NACIONAL</a:t>
              </a:r>
            </a:p>
          </p:txBody>
        </p:sp>
        <p:sp>
          <p:nvSpPr>
            <p:cNvPr name="TextBox 10" id="10"/>
            <p:cNvSpPr txBox="true"/>
            <p:nvPr/>
          </p:nvSpPr>
          <p:spPr>
            <a:xfrm rot="0">
              <a:off x="1921134" y="680596"/>
              <a:ext cx="6092918" cy="579886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3697"/>
                </a:lnSpc>
              </a:pPr>
              <a:r>
                <a:rPr lang="en-US" sz="2550" spc="45">
                  <a:solidFill>
                    <a:srgbClr val="1C6C7E"/>
                  </a:solidFill>
                  <a:latin typeface="League Spartan"/>
                </a:rPr>
                <a:t>FARMÁCIA CLÍNICA</a:t>
              </a:r>
            </a:p>
          </p:txBody>
        </p:sp>
        <p:sp>
          <p:nvSpPr>
            <p:cNvPr name="TextBox 11" id="11"/>
            <p:cNvSpPr txBox="true"/>
            <p:nvPr/>
          </p:nvSpPr>
          <p:spPr>
            <a:xfrm rot="0">
              <a:off x="1921134" y="234178"/>
              <a:ext cx="568879" cy="455125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809"/>
                </a:lnSpc>
              </a:pPr>
              <a:r>
                <a:rPr lang="en-US" sz="2006">
                  <a:solidFill>
                    <a:srgbClr val="29914D"/>
                  </a:solidFill>
                  <a:latin typeface="Open Sans"/>
                </a:rPr>
                <a:t>VIII </a:t>
              </a:r>
            </a:p>
          </p:txBody>
        </p:sp>
        <p:sp>
          <p:nvSpPr>
            <p:cNvPr name="Freeform 12" id="12"/>
            <p:cNvSpPr/>
            <p:nvPr/>
          </p:nvSpPr>
          <p:spPr>
            <a:xfrm flipH="false" flipV="false" rot="-6598873">
              <a:off x="1437195" y="978397"/>
              <a:ext cx="247510" cy="299187"/>
            </a:xfrm>
            <a:custGeom>
              <a:avLst/>
              <a:gdLst/>
              <a:ahLst/>
              <a:cxnLst/>
              <a:rect r="r" b="b" t="t" l="l"/>
              <a:pathLst>
                <a:path h="299187" w="247510">
                  <a:moveTo>
                    <a:pt x="0" y="0"/>
                  </a:moveTo>
                  <a:lnTo>
                    <a:pt x="247510" y="0"/>
                  </a:lnTo>
                  <a:lnTo>
                    <a:pt x="247510" y="299187"/>
                  </a:lnTo>
                  <a:lnTo>
                    <a:pt x="0" y="29918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DAGIfS6WA-w</dc:identifier>
  <dcterms:modified xsi:type="dcterms:W3CDTF">2011-08-01T06:04:30Z</dcterms:modified>
  <cp:revision>1</cp:revision>
  <dc:title>Power Point Meeting 2024</dc:title>
</cp:coreProperties>
</file>