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6200438" cy="21599525"/>
  <p:notesSz cx="21599525" cy="162004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26" d="100"/>
          <a:sy n="26" d="100"/>
        </p:scale>
        <p:origin x="251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1377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2000" y="914400"/>
            <a:ext cx="1461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E1B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KM BRASIL 2026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92000" y="1298448"/>
            <a:ext cx="1461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21º Congresso Brasileiro e Latino-Americano de Gestão do Conhecimento — 02 a 04/09/2026 — UFABC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92000" y="1801368"/>
            <a:ext cx="1461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 DE PÔSTER — PADRÃO ABNT (90 cm × 120 cm)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92000" y="2304288"/>
            <a:ext cx="1461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Arquivo em escala 50% (45 cm × 60 cm) — imprimir ampliado a 200%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92000" y="2990088"/>
            <a:ext cx="14616000" cy="365760"/>
          </a:xfrm>
          <a:prstGeom prst="rect">
            <a:avLst/>
          </a:prstGeom>
          <a:noFill/>
          <a:ln w="15875">
            <a:solidFill>
              <a:srgbClr val="C9A227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Tamanho do pôster (padrão ABNT)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92000" y="3300984"/>
            <a:ext cx="14616000" cy="1280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929160" y="3493008"/>
            <a:ext cx="14478840" cy="5577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Largura: 90 cm (no máximo).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Altura: 120 cm (no máximo).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792000" y="4206240"/>
            <a:ext cx="14616000" cy="365760"/>
          </a:xfrm>
          <a:prstGeom prst="rect">
            <a:avLst/>
          </a:prstGeom>
          <a:noFill/>
          <a:ln w="15875">
            <a:solidFill>
              <a:srgbClr val="C9A227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Conteúdo obrigatório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92000" y="4517136"/>
            <a:ext cx="14616000" cy="1280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792000" y="4709160"/>
            <a:ext cx="1461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2.1 Dados dos autores: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929160" y="4983480"/>
            <a:ext cx="1447884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Nome(s) dos autores — os mesmos do texto submetido;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Instituição dos autores;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Cidade/Estado e e-mail do autor responsável.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92000" y="5952744"/>
            <a:ext cx="1461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2.2 Dados da pesquisa: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929160" y="6227064"/>
            <a:ext cx="1447884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Título;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Introdução;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Metodologia;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Resultados;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Conclusões.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92000" y="7708392"/>
            <a:ext cx="14616000" cy="365760"/>
          </a:xfrm>
          <a:prstGeom prst="rect">
            <a:avLst/>
          </a:prstGeom>
          <a:noFill/>
          <a:ln w="15875">
            <a:solidFill>
              <a:srgbClr val="C9A227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Organização do conteúdo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92000" y="8019288"/>
            <a:ext cx="14616000" cy="1280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929160" y="8211312"/>
            <a:ext cx="1447884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Organize as informações de modo que as ideias centrais do trabalho sejam facilmente compreendidas.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Utilize o mínimo de texto e o máximo de figuras, fotos, tabelas e gráficos possível.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conteúdo já está disposto em 2 colunas neste modelo.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792000" y="9180576"/>
            <a:ext cx="14616000" cy="365760"/>
          </a:xfrm>
          <a:prstGeom prst="rect">
            <a:avLst/>
          </a:prstGeom>
          <a:noFill/>
          <a:ln w="15875">
            <a:solidFill>
              <a:srgbClr val="C9A227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Formatação (fonte Arial em todos os elementos)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92000" y="9491472"/>
            <a:ext cx="14616000" cy="1280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92000" y="9683496"/>
          <a:ext cx="14616000" cy="1295400"/>
        </p:xfrm>
        <a:graphic>
          <a:graphicData uri="http://schemas.openxmlformats.org/drawingml/2006/table">
            <a:tbl>
              <a:tblPr/>
              <a:tblGrid>
                <a:gridCol w="438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Elemento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B6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Tamanho no arquivo (50%)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B6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Tamanho impresso (200%)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B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Título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32 pt — negrito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64 pt — negrito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Dados dos autores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19 pt — negrito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 pt — negrito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Subtítulos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 pt — negrito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54 pt — negrito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Texto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 pt — regular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B2B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 pt — regular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Text 18"/>
          <p:cNvSpPr/>
          <p:nvPr/>
        </p:nvSpPr>
        <p:spPr>
          <a:xfrm>
            <a:off x="792000" y="11420856"/>
            <a:ext cx="14616000" cy="365760"/>
          </a:xfrm>
          <a:prstGeom prst="rect">
            <a:avLst/>
          </a:prstGeom>
          <a:noFill/>
          <a:ln w="15875">
            <a:solidFill>
              <a:srgbClr val="C9A227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Sessão de apresentação</a:t>
            </a:r>
            <a:endParaRPr lang="en-US" sz="1500" dirty="0"/>
          </a:p>
        </p:txBody>
      </p:sp>
      <p:sp>
        <p:nvSpPr>
          <p:cNvPr id="22" name="Shape 19"/>
          <p:cNvSpPr/>
          <p:nvPr/>
        </p:nvSpPr>
        <p:spPr>
          <a:xfrm>
            <a:off x="792000" y="11731752"/>
            <a:ext cx="14616000" cy="1280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/>
          <p:nvPr/>
        </p:nvSpPr>
        <p:spPr>
          <a:xfrm>
            <a:off x="929160" y="11923776"/>
            <a:ext cx="1447884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Todas as apresentações ocorrerão durante o período de coffee break, em sessões paralelas.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Compareça à sala com 5 minutos de antecedência ao início da sessão para fixar o pôster.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1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retirada do pôster é de responsabilidade do apresentador, ao término da sessão.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792000" y="12893040"/>
            <a:ext cx="14616000" cy="868680"/>
          </a:xfrm>
          <a:prstGeom prst="rect">
            <a:avLst/>
          </a:prstGeom>
          <a:solidFill>
            <a:srgbClr val="FFF6DE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2"/>
          <p:cNvSpPr/>
          <p:nvPr/>
        </p:nvSpPr>
        <p:spPr>
          <a:xfrm>
            <a:off x="929160" y="12947904"/>
            <a:ext cx="14341680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1124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partir do próximo slide está o modelo editável (escala 50%, 45 cm × 60 cm). Substitua os textos entre colchetes [ ] pelos dados do seu trabalho, insira suas figuras/gráficos/tabelas nos quadros indicados, apague este slide de instruções e solicite impressão ampliada a 200% para obter o tamanho final ABNT (90 cm × 120 cm).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.png"/>
          <p:cNvPicPr>
            <a:picLocks noChangeAspect="1"/>
          </p:cNvPicPr>
          <p:nvPr/>
        </p:nvPicPr>
        <p:blipFill>
          <a:blip r:embed="rId3"/>
          <a:srcRect t="27212" b="26250"/>
          <a:stretch>
            <a:fillRect/>
          </a:stretch>
        </p:blipFill>
        <p:spPr>
          <a:xfrm>
            <a:off x="5676840" y="855376"/>
            <a:ext cx="4846320" cy="12686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2000" y="2435519"/>
            <a:ext cx="1461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[TÍTULO DO TRABALHO]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792000" y="3624239"/>
            <a:ext cx="14616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900" b="1" dirty="0">
                <a:solidFill>
                  <a:srgbClr val="1124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[Nome do(s) Autor(es) — os mesmos do texto submetido]</a:t>
            </a:r>
            <a:endParaRPr lang="en-US" sz="19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900" b="1" dirty="0">
                <a:solidFill>
                  <a:srgbClr val="1124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[Instituição dos Autores]</a:t>
            </a:r>
            <a:endParaRPr lang="en-US" sz="19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900" b="1" dirty="0">
                <a:solidFill>
                  <a:srgbClr val="1124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[Cidade/Estado]  ·  [e-mail do autor responsável]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792000" y="4492919"/>
            <a:ext cx="14616000" cy="27432"/>
          </a:xfrm>
          <a:prstGeom prst="rect">
            <a:avLst/>
          </a:prstGeom>
          <a:solidFill>
            <a:srgbClr val="9E1B3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/>
          <p:nvPr/>
        </p:nvSpPr>
        <p:spPr>
          <a:xfrm>
            <a:off x="792000" y="4767239"/>
            <a:ext cx="71479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INTRODUÇÃO</a:t>
            </a:r>
            <a:endParaRPr lang="en-US" sz="2700" dirty="0"/>
          </a:p>
        </p:txBody>
      </p:sp>
      <p:sp>
        <p:nvSpPr>
          <p:cNvPr id="7" name="Shape 4"/>
          <p:cNvSpPr/>
          <p:nvPr/>
        </p:nvSpPr>
        <p:spPr>
          <a:xfrm>
            <a:off x="792000" y="5224439"/>
            <a:ext cx="71479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792000" y="5361599"/>
            <a:ext cx="71479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[Contextualize aqui o problema de pesquisa, sua relevância e o objetivo do estudo. Use frases curtas e diretas.]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792000" y="6778919"/>
            <a:ext cx="7147980" cy="3383280"/>
          </a:xfrm>
          <a:prstGeom prst="rect">
            <a:avLst/>
          </a:prstGeom>
          <a:solidFill>
            <a:srgbClr val="EAF0F7"/>
          </a:solidFill>
          <a:ln w="15875">
            <a:solidFill>
              <a:srgbClr val="1B3B6F"/>
            </a:solidFill>
            <a:prstDash val="dash"/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124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[Inserir Figura 1 — imagem, esquema ou fluxograma]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92000" y="11278656"/>
            <a:ext cx="71479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METODOLOGIA</a:t>
            </a:r>
            <a:endParaRPr lang="en-US" sz="2700" dirty="0"/>
          </a:p>
        </p:txBody>
      </p:sp>
      <p:sp>
        <p:nvSpPr>
          <p:cNvPr id="11" name="Shape 8"/>
          <p:cNvSpPr/>
          <p:nvPr/>
        </p:nvSpPr>
        <p:spPr>
          <a:xfrm>
            <a:off x="792000" y="11735856"/>
            <a:ext cx="71479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792000" y="11873016"/>
            <a:ext cx="71479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[Descreva de forma sucinta a abordagem, os procedimentos e os instrumentos utilizados na pesquisa.]</a:t>
            </a:r>
            <a:endParaRPr lang="en-US" sz="2500" dirty="0"/>
          </a:p>
        </p:txBody>
      </p:sp>
      <p:sp>
        <p:nvSpPr>
          <p:cNvPr id="13" name="Text 10"/>
          <p:cNvSpPr/>
          <p:nvPr/>
        </p:nvSpPr>
        <p:spPr>
          <a:xfrm>
            <a:off x="792000" y="13290336"/>
            <a:ext cx="7147980" cy="3383280"/>
          </a:xfrm>
          <a:prstGeom prst="rect">
            <a:avLst/>
          </a:prstGeom>
          <a:solidFill>
            <a:srgbClr val="EAF0F7"/>
          </a:solidFill>
          <a:ln w="15875">
            <a:solidFill>
              <a:srgbClr val="1B3B6F"/>
            </a:solidFill>
            <a:prstDash val="dash"/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124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[Inserir Figura 2 — imagem ou tabela do método]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8260020" y="4767239"/>
            <a:ext cx="71479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</a:t>
            </a:r>
            <a:endParaRPr lang="en-US" sz="2700" dirty="0"/>
          </a:p>
        </p:txBody>
      </p:sp>
      <p:sp>
        <p:nvSpPr>
          <p:cNvPr id="15" name="Shape 12"/>
          <p:cNvSpPr/>
          <p:nvPr/>
        </p:nvSpPr>
        <p:spPr>
          <a:xfrm>
            <a:off x="8260020" y="5224439"/>
            <a:ext cx="71479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8260020" y="5361599"/>
            <a:ext cx="71479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[Apresente os principais achados da pesquisa, priorizando gráficos e tabelas ao texto.]</a:t>
            </a:r>
            <a:endParaRPr lang="en-US" sz="2500" dirty="0"/>
          </a:p>
        </p:txBody>
      </p:sp>
      <p:sp>
        <p:nvSpPr>
          <p:cNvPr id="17" name="Text 14"/>
          <p:cNvSpPr/>
          <p:nvPr/>
        </p:nvSpPr>
        <p:spPr>
          <a:xfrm>
            <a:off x="8260020" y="6778919"/>
            <a:ext cx="7147980" cy="3383280"/>
          </a:xfrm>
          <a:prstGeom prst="rect">
            <a:avLst/>
          </a:prstGeom>
          <a:solidFill>
            <a:srgbClr val="EAF0F7"/>
          </a:solidFill>
          <a:ln w="15875">
            <a:solidFill>
              <a:srgbClr val="1B3B6F"/>
            </a:solidFill>
            <a:prstDash val="dash"/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124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[Inserir Gráfico/Tabela — principais resultados]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8260020" y="11278656"/>
            <a:ext cx="71479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CONCLUSÕES</a:t>
            </a:r>
            <a:endParaRPr lang="en-US" sz="2700" dirty="0"/>
          </a:p>
        </p:txBody>
      </p:sp>
      <p:sp>
        <p:nvSpPr>
          <p:cNvPr id="19" name="Shape 16"/>
          <p:cNvSpPr/>
          <p:nvPr/>
        </p:nvSpPr>
        <p:spPr>
          <a:xfrm>
            <a:off x="8260020" y="11735856"/>
            <a:ext cx="71479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0" name="Text 17"/>
          <p:cNvSpPr/>
          <p:nvPr/>
        </p:nvSpPr>
        <p:spPr>
          <a:xfrm>
            <a:off x="8260020" y="11873016"/>
            <a:ext cx="71479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5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[Sintetize as principais conclusões e contribuições do estudo.]</a:t>
            </a:r>
            <a:endParaRPr lang="en-US" sz="2500" dirty="0"/>
          </a:p>
        </p:txBody>
      </p:sp>
      <p:sp>
        <p:nvSpPr>
          <p:cNvPr id="21" name="Text 18"/>
          <p:cNvSpPr/>
          <p:nvPr/>
        </p:nvSpPr>
        <p:spPr>
          <a:xfrm>
            <a:off x="792000" y="17645535"/>
            <a:ext cx="1461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3B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REFERÊNCIAS / CONTATO (opcional)</a:t>
            </a:r>
            <a:endParaRPr lang="en-US" sz="2700" dirty="0"/>
          </a:p>
        </p:txBody>
      </p:sp>
      <p:sp>
        <p:nvSpPr>
          <p:cNvPr id="22" name="Shape 19"/>
          <p:cNvSpPr/>
          <p:nvPr/>
        </p:nvSpPr>
        <p:spPr>
          <a:xfrm>
            <a:off x="792000" y="18066159"/>
            <a:ext cx="1461600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/>
          <p:nvPr/>
        </p:nvSpPr>
        <p:spPr>
          <a:xfrm>
            <a:off x="792000" y="18194175"/>
            <a:ext cx="14616000" cy="2377440"/>
          </a:xfrm>
          <a:prstGeom prst="rect">
            <a:avLst/>
          </a:prstGeom>
          <a:solidFill>
            <a:srgbClr val="EAF0F7"/>
          </a:solidFill>
          <a:ln w="15875">
            <a:solidFill>
              <a:srgbClr val="1B3B6F"/>
            </a:solidFill>
            <a:prstDash val="dash"/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1124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[Espaço opcional para QR code do trabalho completo, principais referências bibliográficas ou agradecimentos.]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516</Words>
  <Application>Microsoft Office PowerPoint</Application>
  <PresentationFormat>Personalizar</PresentationFormat>
  <Paragraphs>62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Emilia de Mendonca Rosa Marques</cp:lastModifiedBy>
  <cp:revision>2</cp:revision>
  <dcterms:created xsi:type="dcterms:W3CDTF">2026-08-03T15:07:09Z</dcterms:created>
  <dcterms:modified xsi:type="dcterms:W3CDTF">2026-08-03T15:24:23Z</dcterms:modified>
</cp:coreProperties>
</file>