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2404050" cy="43205400"/>
  <p:notesSz cx="6888163" cy="100203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57257D"/>
    <a:srgbClr val="D9E9F7"/>
    <a:srgbClr val="CC0000"/>
    <a:srgbClr val="FFB84F"/>
    <a:srgbClr val="99CCFF"/>
    <a:srgbClr val="FF9900"/>
    <a:srgbClr val="3333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8" autoAdjust="0"/>
    <p:restoredTop sz="96278" autoAdjust="0"/>
  </p:normalViewPr>
  <p:slideViewPr>
    <p:cSldViewPr>
      <p:cViewPr varScale="1">
        <p:scale>
          <a:sx n="11" d="100"/>
          <a:sy n="11" d="100"/>
        </p:scale>
        <p:origin x="1812" y="108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46AB1E54-E463-420C-8EC1-1A3596A403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DE62887B-BAE9-4767-8A60-8F71A0316E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r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EA52A705-C7CD-46D4-A936-A836E70E71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6ABFAB6B-B5E7-4C10-88C5-8227D89E57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158C5-66F8-46CC-832D-3E00EDBAC2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499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2CAC0D0-6FD1-4A09-A701-D1F1BE0DE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E0C13E-490D-4E55-833D-DC77AC78BA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BFD5939-AE7D-4913-9B2A-D8A11DFD8BC2}" type="datetimeFigureOut">
              <a:rPr lang="pt-BR"/>
              <a:pPr>
                <a:defRPr/>
              </a:pPr>
              <a:t>29/01/2025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938E55D2-953C-4359-B237-AD8E7EA723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20" tIns="48660" rIns="97320" bIns="4866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2B7C1DD-CAF1-474B-A604-CEAFC3FBF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7320" tIns="48660" rIns="97320" bIns="4866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A8F556-F9E1-4131-A26B-F4B6732E8C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EB1276-4E6E-4B24-A236-BEDE752AA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</p:spPr>
        <p:txBody>
          <a:bodyPr vert="horz" wrap="square" lIns="97320" tIns="48660" rIns="97320" bIns="48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FB2EDB7-1243-4778-8DCC-6BE486AB1C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1303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>
            <a:extLst>
              <a:ext uri="{FF2B5EF4-FFF2-40B4-BE49-F238E27FC236}">
                <a16:creationId xmlns:a16="http://schemas.microsoft.com/office/drawing/2014/main" id="{CD0F2524-7EC1-4C90-89FC-4F21FA21C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>
            <a:extLst>
              <a:ext uri="{FF2B5EF4-FFF2-40B4-BE49-F238E27FC236}">
                <a16:creationId xmlns:a16="http://schemas.microsoft.com/office/drawing/2014/main" id="{643366BE-00A1-437A-9D34-84BE7532B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124" name="Espaço Reservado para Número de Slide 3">
            <a:extLst>
              <a:ext uri="{FF2B5EF4-FFF2-40B4-BE49-F238E27FC236}">
                <a16:creationId xmlns:a16="http://schemas.microsoft.com/office/drawing/2014/main" id="{81DDBB6C-AE87-410E-96FF-718480F533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fld id="{79C12319-91C5-41C9-94A3-5F8F2246E47B}" type="slidenum">
              <a:rPr lang="pt-BR" altLang="pt-BR" sz="1300" smtClean="0"/>
              <a:pPr/>
              <a:t>1</a:t>
            </a:fld>
            <a:endParaRPr lang="pt-BR" altLang="pt-BR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DA133F-D968-4B59-9314-C8F742456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034D7-60A6-4A65-8B37-FAC52A1F9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92CE6-4D99-4085-A868-868D1A60C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4DEA3-314D-4E49-8F48-ACC7BDE993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365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C454C-19CD-42B5-800C-67E1273A1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43E8C-DCB8-4268-8BEB-D4B1C9D50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6B40A5-E432-4E3B-9E52-9B8A0AC0F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883C-C322-4991-86A7-CA78FAFDDB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572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9388" y="3839389"/>
            <a:ext cx="6885861" cy="3456432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28804" y="3839389"/>
            <a:ext cx="20516564" cy="3456432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4214B7-0AF4-419B-9926-EC51F6A97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F5A85D-6D7D-485A-8618-C259D7124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DEB22F-778E-41D0-9904-28A8423AE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D6E1-3C6E-4AD9-AA35-B205BCF883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40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39D6AC-942C-453C-8307-852C6E573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9DC9C9-2012-47B5-B5CF-E90EEBD8E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D5D040-0AF9-4C00-A7A0-FA5F1A007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41EA-7BE7-4F79-8629-F88FD260B0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71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0" y="27762742"/>
            <a:ext cx="27543443" cy="85821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236C28-E18D-42B6-AA66-0BF2516F1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A1DB0B-666C-402B-9282-23D12BA79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C28BE3-89A4-4F64-B886-B6DC484D3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0A47-F160-4513-89EC-131392B7C5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07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28805" y="12478833"/>
            <a:ext cx="13701212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4034" y="12478833"/>
            <a:ext cx="13701213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C932D-43DF-4869-9EB9-2361749C6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1EF5E6-9428-4285-8C0D-E3AA55DD7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B9939-5A7A-430E-AE6E-3BA78240B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12FB-F1A6-49FB-BE33-E97350CC6E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83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29853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2" y="9670483"/>
            <a:ext cx="143177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2" y="13701350"/>
            <a:ext cx="143177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1558" y="9670483"/>
            <a:ext cx="143222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1558" y="13701350"/>
            <a:ext cx="143222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069F23-6292-4C26-AB0C-12D1CF451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EB6D9A-B1D0-4F94-9F04-2BEE777C3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D639BC-54C6-4FD1-8FE3-EBC737149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A8BF-05EB-46B5-A442-C56F0E8A4D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90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E4B60E-EF23-4D83-A620-4C6B9B791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22D325-9B60-4F60-982D-23266FC10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5893DE-E183-47CC-AD86-6A1EE0F6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9502-ED3A-41FA-A034-F8D8BF4D6B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429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6D871E-2B56-4DF5-AB55-FEDB26681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2696F0-EBDB-49AA-BC27-C42FFD33E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569DE7-4F25-413A-90C6-4D86330D8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D779-5143-4880-A5AA-284D51A4FD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474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720034"/>
            <a:ext cx="18114764" cy="36875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0404"/>
            <a:ext cx="10660332" cy="295547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0CADA-0851-45B1-B982-5F8C3B67D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EDFEF-660E-4467-A4F0-9F292E067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5415A-302B-45AF-BCB9-E26BD5583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12AF-ABDB-4096-B1A6-C55D1EE544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084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794" y="30243780"/>
            <a:ext cx="19442430" cy="35709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794" y="3860665"/>
            <a:ext cx="19442430" cy="2592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794" y="33814772"/>
            <a:ext cx="19442430" cy="5070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BB79C-9665-4781-B2D0-A4093F2D9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05556-7EB7-4258-A4A9-78A8EE724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D0FFD-4564-4B68-B232-2099DD760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0963-3A46-4866-AD1D-A3587CB91F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509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A415A8-4F7F-4629-B247-C0391CBE7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85CDCC-C215-4497-A3BB-8AA7F73A1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45E25F-8A90-4B9B-B339-1E3EF24F6A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28875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6551C1-F886-48BE-86D5-0DD4A5E02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DB0382-881D-4966-AD2C-4D7A8EF9DF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1950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D72651-35B7-49A2-AF6D-28D5ACE0D0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2pPr>
      <a:lvl3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3pPr>
      <a:lvl4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4pPr>
      <a:lvl5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5pPr>
      <a:lvl6pPr marL="4572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6pPr>
      <a:lvl7pPr marL="9144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7pPr>
      <a:lvl8pPr marL="13716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8pPr>
      <a:lvl9pPr marL="18288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9pPr>
    </p:titleStyle>
    <p:bodyStyle>
      <a:lvl1pPr marL="2005013" indent="-2005013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8800">
          <a:solidFill>
            <a:schemeClr val="tx1"/>
          </a:solidFill>
          <a:latin typeface="+mn-lt"/>
          <a:ea typeface="+mn-ea"/>
          <a:cs typeface="+mn-cs"/>
        </a:defRPr>
      </a:lvl1pPr>
      <a:lvl2pPr marL="4348163" indent="-1670050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6300">
          <a:solidFill>
            <a:schemeClr val="tx1"/>
          </a:solidFill>
          <a:latin typeface="+mn-lt"/>
        </a:defRPr>
      </a:lvl2pPr>
      <a:lvl3pPr marL="6689725" indent="-1339850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</a:defRPr>
      </a:lvl3pPr>
      <a:lvl4pPr marL="9364663" indent="-1336675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1700">
          <a:solidFill>
            <a:schemeClr val="tx1"/>
          </a:solidFill>
          <a:latin typeface="+mn-lt"/>
        </a:defRPr>
      </a:lvl4pPr>
      <a:lvl5pPr marL="12041188" indent="-1336675" algn="l" defTabSz="5349875" rtl="0" eaLnBrk="0" fontAlgn="base" hangingPunct="0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5pPr>
      <a:lvl6pPr marL="124983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6pPr>
      <a:lvl7pPr marL="129555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7pPr>
      <a:lvl8pPr marL="134127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8pPr>
      <a:lvl9pPr marL="138699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 descr="data:image/jpg;base64,/9j/4AAQSkZJRgABAQAAAQABAAD/2wCEAAkGBhQSEBUUEhQWFRUVGBkWGBcYGRscFhkXFhgVFxwaHBcYHSYfFxkjGhcUHy8iIyc1LSwsFR4xNTAqNSYrLCkBCQoKDgwOGg8PGi8lHyQsKSwtLCopLC0pLCkyKSksKSwxLCksLCwsLCw1LDUtLCksKSwsKSwsLCwsLCkpLCkpLv/AABEIAHQAsAMBIgACEQEDEQH/xAAcAAACAgMBAQAAAAAAAAAAAAAEBQMGAQIHAAj/xAA+EAACAQIEAwQHBgUDBQEAAAABAhEAAwQSITEFQVETImFxBjJCgZGhsQcUI1LR8FNigsHxM5LhFSRDcqIW/8QAGgEAAgMBAQAAAAAAAAAAAAAAAgMAAQQFBv/EADMRAAIBAwMBBQUHBQAAAAAAAAABAgMRIQQSMUEFEyJRYXGBkdHhFSOhscHw8RQyM0Ki/9oADAMBAAIRAxEAPwC48G4QuHtBF1O7Md2P7+FU77UkJ7GATqNg53fT1COh31PsxrPQRXPvtUtz2WgaMvshozOw9pgBMERrmj2YE8qnzZGqnfvEUIjU/v660y4TwbtgT2iWwCq94x63PwHj10pZGv7H+Kd2eLWFK/8AbgxayEGNbmkuTrykaQdaUe3m5KC2LJP/APmrQ9bF2o01EGAQxmMwOwGgEyw0rA4LhgYOKGn8uhOcqQsE6ZQTP8y6VPh+PK5Fq1hbau/4aGVkM7CD3kI0P1PudouJ0ItYYDMWBE6DMeaASgBGx2SqMM6taH97t8F8xB/0zCDRrzEgtOXXbLHeClTHf20MrqJms4Th2HKqCl9nKahUec8TsF8zvGXfXdviVxFxGtvcsqrKqES0kMS5Kh27xBI7w0PaLvWbuPugEtjLYb8R4Atkgg90RPdEQNCY6GDUJ3s3Gyk/j8kL7VrDZ4XC3nEZ4JObK2UA6sBGYwDz05mQRg8EhchMGWNtlRgzLq3Z8zqBsWIHNwOQmE40FtcWRmw66iAA8z2RhJyjXb49N2xuFzNmxF91ZiT6ykwIlgoA2CjTbKeQqXI4z4z/ANBRwV+YXDWVEKNgzDN2iSxCGTPe0iMq+dD4vh1zEJDDD2Qty5tmBBTMpUbyO4IA6D3pOMYq2zJ2RuFQgzdozEl9ydSY92lLooXI00tLJpTvZ+z6mr2SwKjc1170Q4ImDwypcKi44BYMQD4LB3ifixqq/Z/6Om65vNotv1ZEgvuNOcb/AA608TAP97d8Zaa4IAVgPwwuvLlpr4Hzo1JqNjk9pbKtVxUuFn1GPFvRCxiFbKQjHcrDLPQqdOu1V7jHoUlnD4gIrfiqpaO8naW9VYKBKgnNI21q2f8AQcMx0SGjYFlPmBO/jW3DLpV71t3LC2VKk75GWQCeeoIqn4sfvDucjddXi7280c14NxAvZ+5X+4rhlW4pgp7QEnSNDvyFKuJ4DsbzW5kA909VIlT7wf0rq/EvR7C4uZClvzIRm98TPvqn8e9ArqhewAdVmBJDAEzAUzIBJ2OkxSu42ycocPLXr5/Q3dnat0qjVV4fu+gFwzh3/aZwrvnaWVDDsqHVR0lM2vXTnVj9EXP3dQ2acoYZvWgyBm8YyzrSS7xz7tdw2GCDL3Azk6lrhKmB4Mefwq0qYuqfzAj4aisdKrUhUUJrEm2n+AnWfeScxuu1YivWtq2ronNCVFc7+1VRmtzB/wBPcId7l7+IdJjXLvpmgZa6OBXOftUPeTpFr+H/ABL38TXp6vhm0y06HI2j/kRQiNf3/bT4VkV47nz8P7VkUhnvqeYo2UwZBgjmN/jW7OTqST56/Wo63FCOUU+Ub27TRmAMDmBoI5yOk/OpreAuNsjGNToek/StrPEri22tAjI24gGdI/T4L0p5w/Gjs17TFtbmJVI/mUahSQYEa/nB11FTAirOpBXS/N/kKrPAL7TFtpByxsZ7piD/AO6f7qExOGKMVaJETBkagGPMfvajeI44i4eyvXGUwcxJDFiBJ0iNgI8NzE0BccsSSZJ3PWqdhlHvJZlaxqBRfC+GtfurbUSWNCgV0v0C4A1q194yZnfRRMdyYYgkRJG31qRV2I7Q1X9NRcuvQtfCuGrYsrbTZRv1PM/GtL+KUk2riEBu73hKNPKRIk9DRGHxqtpqra9xhDcuR3Gu4kURWpKx4CUnJtsq/EeH3LIGW8DbGgVl76Dorgz0GvKqT6QcSZr41zBfzAEGTsRzEfPWrvxrHpny3GEdPI/408aoHG47UlR3YA98Sfh1rNOzdzv9m0FHxSC8Pg7YTtEu9lc1IUEwIj2pkbirL6KelD3Pwr/rRKv+ddjrsfMeNc57QsYHkoHMfv6irHwX0ekJ2kklj3ZIgEHpzLZZob7Fc0amlCdN94/Z6Fx4nZweJ7t0oxmA2xDeDjQHbSeVKcL6JXcK47K4Xsgz2besp/lPMeAp62AsNa7FkVQNI0EHqrDnPjSrFYx8CQWftrDELqR2iHXaPWWOX0p0ZqSucFU1PwwefXqOcNfBn5jmKnmgeO4hUQfmJ0PMAa79PVH9VbYG6zKC25qNWM45Fc6+1NDmXSdLXK2f/Je/iaj+nQ+1yro2aoX4fbdw7IrOugZgGIGu0jTUnajjKxcHtkmcf4T6FYrEGUt5EJ9a5Cr7h7X9IirUPsrVbFybhe/lJQAQmYaxB1aYiZG9Xq+hy90wep1jXpzqW2ZI8P37qA6c+1a0rWdkvI+eO2ExW4ajPTfhn3fiN5fZZjcXyuEt9ZHuoFGqpRPUabUd9HcSgUU2AuD2SdA2gJEEA7jYwQffRAt4Ue3ebyQDkeZbrAqdeJ2goB7diAB/qBUgcgAJj38z712Hyqy5gmA3eHXEUsyMFHMiBrOx57cqHplc4haLT2JOmz3WOs7z5RWlziCsCotWkzRrBJGgGhMx199VZDI1KlsxD/RHgBxN8A+oNWPgP78vOuy27QUAAQAIA6AVXfQXC2kw47N1dm1Yg+4Dr+zVjRwRIIOpGnUaR56GfKnwVkeK7U1Lr1muEiO/hVf1lBjbTUeR3HupbjhctLpczJ/N64Hgw9YeB18acUBxPGpbyLc2uMLY/wDYgkfT50TeDnU1eSRz/iQVnZ2IYAksOenLXlsP3NITxFsrE6h5UA65VPrR4xAkHrvTX0pxC5jbTUFuXRSQNfEyaVYHDdpcVTqqb+Oo095j4+NY16nsKMfut0uAhcCyQ6rBIny0Gn761aeHYS4ySALg5rMNtynTfkSKGweEutcyv6hJ2nLyq2cK4X2IIzFgYgHl79yPCnQhnJyddqXtUeoswHCrQbu3L0gCbTtJA10yuCQJnWY8aF4v6KM7obThUVlJsn/TOuu3OOXjVlv4ZXHeAMQfHTodx8aWcSz27TKjs7vKpm1I0OYzzAHXwprileyORSqSpyvET4q994xBA9VfoP1Mn50+tJS3DcPNh0UnMWTUxAzKdYH96a29qBO+QJch2OvraXM7BV6n97+VKcN6QFz+DZuOv5tFH/0daVYW02KYXsSctoH8O3MA6/rz60yxXHVURaXNCyI7qcvajQQZ22WqScng1ThTora8y/BfMb3iWAgsvlE/MEUvv4x7EMW7RJAYEAOoYwDKwCJ5QKXvjrlwwCTv3bY1nvQCSeoEgadZBkSW7CtcW0qwQc10yWgKxKpmO5JCnrG9FKG3LYFG7eVjqVn7X+FZlt4hRqhyMf5W2+Daf1Vz6y0gV3T0g4WMRh7lo+2pHkeR9x1riHDeH3HuiwB+IXyR/NMH3CDUWYna7KrpJxfTPuLHwH0OvYq09y2VAU5Rm0zHcweUaUr4jw25YfJeRkPKdjPQ7GuzcLw6YSwllSpC6EEwzHmR1MyaIv4S3dQq6i4hEwwB/ZoNoP23UVV4vHocJBrINX7jH2d2mM4ZzaY/+O5OQnorHUfOqZxHhF7DtlvW2Q9fZPk2xoHGx39N2hRr8Oz8ma4PGvaYNbYqeoMVcOB/aCFcHEJrrNxJEzAJZBo2w8dKpArMVFJobqNFR1C8a9/U7tw/i9q+ua04YeG48xuKq/2gd7sl/Lmf6Aa+5q5rhsY9pg1tyh6gxT4+mD3gBdgtEZ1GpEzqBzkkSKKU9ywcD7LlpaqqRd4q/tBLr/iFl7wjugSYjuxESCNd6c+jdu3ZIa+wUetG7Mx0VVUamIJ0+VDcM4Yz3JMLpIM5ZJknb1hP+Nat3o76NLbIu3VHaeyNwg/s3086CEW5B6vV01T236dB7hbS5QQpWRMN6w8+hqY1ma1Nazy7d3cwaU4a8LuJYzKopVfEg98+4x8qm43xDsbLNOuy+Z/4mkXo7bNpO6S2Ys0kDe4UJO/8o+fWhkXHi424sO4j/kaD5GQf7fCprLUHibb3FKgxmIJJy8iPCaMt2oigtYpkCYaw0TlLIFQqTsbZOsaa6784HSluI+7WR+LcDsIOWZJKiBCrttry1qx8Y4ZYYdpcRNtWIHLTeqZxrieFFp7dlVltJVBG49o7+6qlJxwb6VKNaSdn6/yH4PiN7EKFsW+xtxBuGNtoUACf+KfYLDW8PbiYG7Mx1Y8ySaR8FweJa2iswsooAAUA3PiZC08w/CbaHNGZvzOczfE/2oecl6jZC8IuyXRfqwlLyuO6ZHXWPjVa4b6O27XFHvn20GQdHnK584j/AHNVmd/lUeKwwLI+xQzPgQQdPI0awYlPa3bhmuK4gRabLDruBI3ABgGNPr061Q7Xpxew9hbhy3gQUNtVUdlcg5B3TnGuhVl1mVJq7cVS0AQywHGUmWya8jB0mq9jfR/IVuJFwo4uKtzVcwkAh9DKhm3PIVohOP8AshTV+Cy4fFTbQXwq3Cq51Hq5mGq67iQwqPHgrh2QqLpaUtqdZDerM9BqZ0AGtA8HxXb3jnV0uIFLqdV0lVKtAnXNyg6kTyeyGObpIHxgx5kfAVmqPbkcrK21lW4V9nWHRB2qs7c++cvyApyvothAI+72veoJ+J1pnXprI227ml6mtLmT+Ipuei9j2LaIfBEj5rNaW8GEOU6fL6U4JoXH4bOhA9YaqfGijNiZTm+W/iCYvBrlkTPIzqD4HlQb+kJssFuHPP8Av0+R98edR4PickK3jNJcW4uYufy6D3afr8advtwDHPJZLjm8c+HugGIybEfXfxHkRrJGE4k/q3EbNIBKjaZ3B5abyd+VJL3DnP8AowHJUKdoC6try3AqTD8fvKz27iiV0BJJif5gIO86iTT4ywA4roR8cu/eMQLQ1VN+nj+nu86dWFRIEgToBoJj61W0wrWvxS2rk6TrAnUjxikXEset26RePKAde6TroRsRC6EEb1Nu42abTd+2lhI6Sz1oTXP7HFb9gAq/aW/yvv8A0suje4+6rPwzjYuyCpRwcpUkHUdCNxVSjYXqNLKl4uharthblpkcAg6warN7gVu3bVUG962STq0Zpid45VZ7La0v4hbbZOuuk+POqlG4ulWlDC4NywXUkAeNDXuIjZRPyH60A9phq252k6/PlRNi0In3+Hx50aghLZg3HYiZjeBsP1/e9HveMAkwI958SPhS3D3C9yBEaz4+G1EccbPkTKO7qWkAger47wd+Q1pm1cCpS8jdb3aAyum0NEOBzABPzpZdD2CTbBuWx61v208V/Mvhv0mi7LgAeGw/fKpMa2RVczmkDQa6/wBppclnBFK3JCeLKLBazBZtEjfMdtOUb03w9nIip+VVX4KB9ZpFdw6lu0EI41n2W93JvnTjAYwXbSuN/VbwK/5rLV4HxYTNemtSaxNZwzaawDrWs1BjcYLVtnbZQT7+Q+NWQpWIYm/cVTllnUHWBqddKE4TwhrF1gXV59pSevMHaorHpEti8LjoXLZtAQN9zr5imy48XibiggNESBO/+a1JYKyhqLiGS6vAEArtJ316/pWezYW1QMrdodVWM2sbn3VtlaEtq4uBtSo8PGtldO0ZjNnIICrvOvTwpgAr45cAYhUCZREbnTUk+761SPvanNmX1idR6wnX38tKf+kF45YJMsQGJ6bkn5Cq5fwbL/N5b/CnQWD0/Z0FGld9TAvG3qj6H5+anQ++auHonYMZjuBv4nU1S8NbzOB46+6uj8EsZbQ6trQ1PIydqzS2wXtLYGrx9fzGtRlqySeVAcIAxWE11EieWrHpJavLbA6L4SS3x6b6CiWsk7mPL9altWQu3x5/GpdlAOIwegI0AhojXu8wdCDQ/EcyOjCCpSCPMg9PHY7chTpgDvQ161O+u5B6HltTIzthi5Q8hfYYRncR4eO2n760Bibondt4UHkN41MnWQJ/Ss42zcVmnugDOAGMSImIEgSdAAYmOYpb98NwKmXvnukjb3daNqyuhay7MNtBrrC2vqjVjyq14PCBEyqNKj4bgEt21ECYEkczQ63J2uaydNOp99Z9u40xwFNoYrE0pxGPYMRBcDYggztyLCOcdYNaXUz22IVpGyiQx22hj1pb00uge5DDGcSt2hLsB4c/hVU4ji7mMcBVItKZjrHM0YnC7YILWz4yxMfOJrfi13LYtm2CrMxgAnaD8eVX3DjlkclwI8VwBGIzh1I0zLBkb+qf7a06wPCuzyKgL6TB00A59Jo3CYW7lGeG6g/vWpBwwsdCUAEACiBu7WB7VxPxHJNtvVCp18xvrWuMZksKrZR2neJ3brrPlRWIwzhFTKMgMkr6x+NKuJvLkWkJnuqD01k+GlEXBXlYoHFcUTeJYsvMEcpM/ADTTpWLWPcdLi9V3jxXp5gbe+i8Rw1kc9sGCmSSADvrqDypbisKqkFH8QVkR/SdQfI021uD2C2bUlwkNODJ210GZmF2jzkf8kV0SwsQOlVH0NwMan2R8zVysrSpPJ5fVVN9VtC/0R4vcvKy3DmybHnvzPOrMpr1eqo8CKitIzWa9XqsWZNamvV6oQA4iokHnr58ufLYfAUo9GMOGd3I70wPAeHSvV6qKLSu1Dvg0JkopPWBWK9RIswcKv5RUNzh9ttCo/f1r1eo7sogt+j9kNIWD4Ejfy3qe5gUzW9PUByjzI186xXqGTbIGAVtXq9SyzVqgvIK9XqgSBr9lWEMAR4/vSkON9EMOXmCNjAOn02r1eq0zVTqSinZjHh+CS2sKImjFrNeqjKz/9k=">
            <a:extLst>
              <a:ext uri="{FF2B5EF4-FFF2-40B4-BE49-F238E27FC236}">
                <a16:creationId xmlns:a16="http://schemas.microsoft.com/office/drawing/2014/main" id="{EAF938F8-1D68-4F6B-8F1F-DAA597661F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20650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099" name="Retângulo 13">
            <a:extLst>
              <a:ext uri="{FF2B5EF4-FFF2-40B4-BE49-F238E27FC236}">
                <a16:creationId xmlns:a16="http://schemas.microsoft.com/office/drawing/2014/main" id="{D78B366E-6F48-46A7-9317-9E6BD390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19197638"/>
            <a:ext cx="91106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endParaRPr lang="pt-BR" altLang="pt-BR" sz="4000"/>
          </a:p>
          <a:p>
            <a:pPr algn="just" eaLnBrk="1" hangingPunct="1"/>
            <a:endParaRPr lang="pt-BR" altLang="pt-BR" sz="4000">
              <a:latin typeface="Franklin Gothic Book" panose="020B0503020102020204" pitchFamily="34" charset="0"/>
            </a:endParaRPr>
          </a:p>
        </p:txBody>
      </p:sp>
      <p:sp>
        <p:nvSpPr>
          <p:cNvPr id="4100" name="Rectangle 1">
            <a:extLst>
              <a:ext uri="{FF2B5EF4-FFF2-40B4-BE49-F238E27FC236}">
                <a16:creationId xmlns:a16="http://schemas.microsoft.com/office/drawing/2014/main" id="{F4048DDB-F635-4E11-9B05-8A9BFEAC6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AutoShape 2" descr="data:image/jpeg;base64,/9j/4AAQSkZJRgABAQAAAQABAAD/2wCEAAkGBxQREhUUERQWFhUWGBcaFxgYGBcfGxwXHBsYHBoYHRodHSgkGBolHBUeITEhJy4sLi4yHR8zOjMtNygtLisBCgoKDg0OGxAQGiwkHyQsLDcsLCwsLCwsLCwsLyw0LDEsLCwsLCwvLCwsLCw0LDQsLCwsLCwsLCw3LDQ0LCwsLP/AABEIAMABBgMBIgACEQEDEQH/xAAcAAEAAgMBAQEAAAAAAAAAAAAABgcDBAUCAQj/xABHEAACAQMCBAQDBAUHCwUBAAABAgMABBESIQUGMUETIlFhMnGBBxRCkSMzUmKhFRZysbLB0iQ0NUNjc4KSw9HwNoOTovEX/8QAGgEBAQADAQEAAAAAAAAAAAAAAAEDBAUCBv/EACoRAQACAgECBAUFAQAAAAAAAAABEQIDIQQxEkFRcQUTIjLwFIGRscFh/9oADAMBAAIRAxEAPwC8aUpQKUpQKUpQKUpQKUpQKUpQK0OOiTwJPBJDhcjT8RxuQv7xAIHua36xzyhFZmOFUEk+wGTUnssKo/lgsTokuQcEMDJkkHOchmbHXuu23StgXmplaKBkZCcNHrBzscEiE+g29CexrHc6pDJIS4Zwzso8fq3TYYAwBpG3b2rVsU0oxmxnVndQekjsqjURtpKjp027VyfFM9p7N6o9HVW8YKESBlKYwy+IHHUA58HvvWqt2sYC+EyvkuHOfEyGB1ZaEZwSNz679a4NnxlHunjxFpPlDYXqMA4BOkdTjGOg3O+ehKC0kbxn9GRk4UjORGUOFJ38rdwfMemTVnxepUN2DisjMUjkuWmc+U+J+IgAZUOfLkZPlwBnYAVakIIUBjk4GT796rzl+fwLlWLOQSY31eNgK5BGzEgYbTv6Zqxq2+km8ZmZa+/vVFKUrbYClKUClKUClKUClKUClKUClKUClKUClKUClKUClKUClKUClKxXVwsaM7sFVQSxPQAdTQY7+68Ndl1OdkQdWbrjPYbZJ7AGq85k5zhRngcSXONpCsnhx6vxKNAyQDt36dTWzzzzG9uoKkrcTA6NtooM9RtjxGwueuPoM1Uox8vX/vWPPOuIaHV9XOufDh3Ssc3Rqcx2FuD6uzufzOKy/wA/7gfBDar8oj/iqKBf/P7gO5rt2PLUj7ynwx2Gxb69l/jXnXGzP7XP/VdRlz4vz+HQ/wD6Hefs2/8A8Tf46+fz/uD8cFq3ziP+KvD8rJ2kk/8Ap/hrk8Q4PJFk/Gg7jqPmvp7is2WjdjF93mOq3eWf5+8Om3NcL58Xh8Bzs3hu8ZI+gqY8sc3i5JSESLIgysMkgYSL+IK7DIYDfc/wziqcV6t53idZI2KOpyrDqD/4a18dkxPLLr+IbYyjxzcP0dbzK6hlOQen/YjsR0I7VkqHcq8xLLF4+6qTpuFw2lJdv0i/uNnzY6ZBOPMamNbDt45RlFwUpSilKUoFKUoFKUoFKUoFKUoFKUoFKUoFKUoFKUoFKUoFfHUEEEAg7EHoR6V9pQRPmXl1Z0EBwEbP3c43imALaQe8bKD5e2CP2QtV2vD42t5HeULKrACIjc4yGx5t9yu/bDdavHiJ88A/2hY+yrG+T+ZA+tUFdzBmkdejM7D6kkf11i2R2cz4hjETjNczx+eyQcn8J1ZmcZwSIs+o6t8+wPsakFheJMzhCp0nJwSSF3Hm22OV7Z61sQxCCAKuxRAF+YXY+/Q7996xxxNC6DWzBX8FgwGAPCaXyn0yBuuwHl/DV+fGMTUx9Pf8/lkw6TxY9vYmhYE56YGw6ht+x+LOwxlfnvS74XMkRkkVQuBuSq6s9goZsNntk1t8UkSNC0mNI9d8n5fiJPboPWuGePKYJljDAfon0sABkPpJGDgZLoTj9mtjX1HETbD+nwm8csfbyRbi9l4bgqulHGQP2W6lcdvX86x8I4a1zPHChwZGxn0ABJP0ANZeIS6k1HJOQdWOu++/pjO1dHkKUJxC3J6FnX6tG4H8SK1ts457LiOJakaa2YRl5rS4JwqPQoCqIIziBOo8p/Wt+05YFge2x6k13q0eCfqIx3QaD/SQlD/FTW9WV9BHBSlKBSlKBSlKBSlKBSlKBSlKBSlKBSlKBSlKBSlKBSlKBSla9/dCGKSVvhjRmOOuFBO3vtQRDnjijRQzSK2C2LeHGNifNM+fcLp9invVe8Qv4Xt4I44Qjx41vv5skE432GfX6Y6V1+fZ3eeK2GCYkGdwNU0gDOTk49MfM+tR7i3DXt3eKQAMMjYj6H2+tYc8vq/44/Vbsp28doqP9S+TiDuGGlBkEd+/X519juHkYlRGxM4dVUdCYjF4S77DzavnnPrWDgQWaSAN8MjJn5EasfXGn613eKWP3OdZDvGZGkU46ZJ1p6agHbSO4x6Gs2fS6I8cRj98c9+W3p3bpiJnLiJ9I4cHjPB5pz55EQR6lCgFhnO7ZOP6Pf4eu9RZrdM48fbOnV4Z0k4zgnV9cVPuZbZgk0adWDOn7ysdRAx13yNvb1qBOfODqATT+r3x8J/R6dWdRxjGe+M1pasaiYjiu3s6ezTr4yq5n3bXEOFOsTt4qkBCdgdxjtvXLDlcFThhggjsRuD+ddu51JZhX+JsLjfYE5xvvsua4j1MMprn1cj4vhhqywjCK4td/Lt6JMSLnTcxiYD9lxpWVfbcrt66jXeqrPs74iwhdev3eWOQAnpFJlJR8gNT/OrTrdibi25p2fMwjL1KUpVZSlKUClKUClKUClKUClKUClKUClKUClKUClKUClKUCufzB/m8pwSAuogbkqu5AHc4BroUoKO58BXiExz8RjdD+7oXBH1U/lXHaRnJdizEY1MSSfQZJ+WKtXmrl1J0EchEap+on7LnrDINsL0AOR2HUeav3nurBZbaRCgl2JOrG2d42BweuTjrsDWDPDm/JxOr6ecc5yn7Z/ti4HdMrBBJoIYPGcA7g507+hGfz9KkdvG5cvLK0pOPiHTcnIyTjr06dPSojw7h8lw2iJC5xny9sd/bp19cV0LXj0kXlkTXjbOdLDHr2J/KtjVuiqyTVumcama/1YXB41lhaFxkRny77hW3BB6qQdQBHYCuDe8LIvwiHP6HVl/mdiQOvvitTh3OccJdvBlYsEAHkGNJc7kn9/8AhWtfcwXPED4EKaFfqikliO+X2wvqAPritTbjec12l2cOt14a4vK59I5cfj99rl07aIyRkHIL9CQe47A/OuYxr3PEUJR10kbFSMEexHb5VvcA5flu2wvkiHxTOPIg+ZxqPbAPzxUxx8sXD37M+r2zlXPo7f2eIcXjfh8Dw/nI5IRR7k7Y9xVx1HOW+DJEiJGpEMZ1KWA1SyEfrWHYDJwD7HYBakdbWMVFOz0+r5WuMSlKVWYpSlApSlApSlApSlApSlApSlApSlApSlApSlApSlApSlB8Iz1ri8R4GrRGMKssXaGToMdNDjdD8842xiu3Sh3Vbd8pyQOX4dI6y4OYZdIkC7EhHbZxkAZGf6VQa5heNikiMjDqrAqR9D2r9C3VqkoAkUMAcjPUMOjA9VYZ6jeuBx7l9JgBOhnQA4bYTR9PhIA1r7Hfb8Wax5a4ns0N/QY5x9HH9KnvYYBbxPHIxlYt4ibeXfbPzAPT6144HBcSSj7ormQZwygeXIIJLHZdidzUms+QgJsySh7b/VmM/pJT+wB+Egjc9vbfE/4VwUJHoCiGLJxCh6+8j9XY43wcdiWrzGrnlr6ugyyyvPivRDeF8lIWL3BNzMSS0SHTEHJy2uUDBwTuBj+ianltwsDRrwQmNEagCNMbDA6sQO5PuAK3YIVRQqKFVRgKoAAHoAOgrJWWIiOzp69WGuKxgpSlVkKUpQKUpQKUpQKUpQKUpQKUpQKUpQKUpQKUrh8zc1QWCqZixZvgjQZZvp0A36k0HcpUchv+ISjUtrBECMgSzsX+oSMhT7ZNaP8AOy4huYbe8tVTx2CpJHLqUnOOhUHuPzFWi0xpSlQKUpQKUpQKUpQakXDkWQyAeY/kpPxFR+EtgZ9cCtulKBSlKBSlKBSlKBSlKBSlKBSlKBSlKBSlKBSlKBSlKDxLIFUsegBJ+QqoPs8P8ocUluZ/NpVpFDb4JYLGB/RUnHyBq2uIW/ixOnTWrL+YxVRfY7N4V7LE+zNEwx+8jDK/Pdvyr1HZJXLXP4vwhLnwteQYpUlQjrqQ9Pkc4NZ+IQu6FY5DEx6OFVsfRtjVYcb47xG2vks/vYbxGiAfwYxgSNpyVx1Hz3qRBKdc0c1Q2AXxAzyP+rjQZZug+gyce/bNafEOYL23iM8tknhKMuEuNUir3JXwwpx12Y1A45Hk4/Gs7azHIEyQBnw4iVOBsMsNWB61cjoGBBGQRgj2NJ4Ebg5vWe1a5tIjLoz4kZYK64GTtghjjpjr/Ctbk7nb+UZGVINCoAWYyAnfOMLp33X12qEfZgph4pJEpymmZT6EIw0n+H8TWdWHCuOHPlhmPyASU/kAsg+gFWktOeZ+Z5LOSNBbGXxm0x6JBqLYBI06dgM9c/lWhzJzzJYFBcWn6wMV0zA/DjIPkG/mFbPDIjdcTmuG/VWq+BD6eKcGZx6EbJ/+VFvtw62vym/6VIVLuKcxXVvC0z2WUQam0zqSF7nGnoPasXN/OLcP0l7fXG+yuJADkAEgqV2/M9K1eMcTvf8AJkktkjilnijkIlEupGyCjKYxhWHU/TvXM+20f5Pbj/at/YakDtcR5wmt4Vnmsm8Jgp1JKjFQ2MZGBjOflXVsePfebVbi0j8TOfIzBCCCQwJwRkEfI+tQbmbm1WtI7LwZY3mjiXXMAiBcqC+cklduuNqm3JfAPuFqsJcO2WZmAwNTdh7AAD3qSOTyz9oMd3Obd4mgk3ChmByy/EnQYbY7exrsc08bksojMIPFjUDWRIFIyQBsVORv61Xt9ygbm2mubfIuI7m6OFzl1WaQgDG4kHY+2PQj0vOX3vhd1bz5FxHA25/1gUgE46hxtkfM+uLSWni8yCO1+9XaCBCFKjXrY6hkDAUeb23/AIVq2PMF3cxia3s18Jt08WfQ7r2IURsBn3YflvUF+1uc6LKPOEEJb/iwq5+YH9Zq3rRAqIF6BVA+QAxUVHeVedIb5mi0tDMucxvjJxsdJ74PUbEelSeqb51j8DjcLRDDM1u5x3ZnKt/zAb/M1cMsYYFWAIIIIPQg9QaTBD3Sq05M4VFJf8RjkQMkTqI1YkhQWlzjfboPypd3z8L4rHEkjtazJqMTMWCZ1DyajtgpnHoSPSlFrKJr7Vc8kD+VZbi6u/0kYYJDC+6IOudB21Y07+7Vh4lKeEcShERP3a62MOfKhLKpKjouCwbb1YelKLWZSlKilKUoFKUoFKjHFueba1fROsyHfGYmwQDgkHoRWUc3xFdQguypGQRbS9PXpVotIqVy+X+PQ3qM8BbCsUbUpUhgAcYP9IV1KgVAea+RHe4++WEgjn1ByrHClh3BAyCe4OzZPTJzPqVYkRC15vnUAXPDrtX7+EgkQn2IbYfn86jN3we8v+JR3S2zQxRtCf0xCkrG+o7DJ1EE7dPerVpS0pAed+UJnuFvrIgzJoZoztrKEaSD6kDBBIyANxXQk5ruWjITh10JyMAMF8MN2Jk1DK/SpdSllIb9n/JhsQ0szB7iQYJHwquQdIJG5JGSfl6b4/tU5fe6tleFC8sTbKoyWRtmA+uD9DU2pSynL5Y4X91tYoScsq5c+sjeZz75Ymq/+0uxu7+SNYbObTD4q6m8PDaiuCuH+HyZ3wd+lWpSkStIieZroR4Xhlz4gXu0WjVj1D5xn2qL86cNvbm2trcW88jxAPLKxTDOyDUF82dmYjfGMY3q1qUtKQLiHAn4nYLHJA9vcQKojMmnBIUA4Kk+RsY3wQcHG1eOUuK3trALe5sbhzGMRsnhnK9lYlwNugIJ2A+tgUpZSF8hT3EYeG4tJY9cs0okyhQB2L6T5s5ySOnpXG+0vkUylrm0UtIx/SRDHmztrX9719evXrZtKWUh/N3KH3+1hUMEmiUaSw23UBkbuAcDcdMd6w8D5gureFYbqxuWkjUIHiVXVwowCTqGknH9+3SpqTUdn5ytyzR24kupF+JYELAfN/hH50HE4LyvPc3v8oXyiMhgYoAQSAvwaz02znA777dKnVxLoVmCs2ATpXGo47DJAyais/O/g73VldQJ+2VVlHzKMcVJrC8SeNZYzqRwCpwRkH2O4pJCvuWnura8vJ3sbgpcsCoXwtS4LkA5cDfX69q6cHLkt3fLe3iiJEXTFBkM2PNvIw8oOXY4XP4d9t5tSllK94BwyfhFxMohkntJiCjRYLIRnAZCR2OMj0HyG03CJeI30VxPC0Nvbfq0kx4kj5B1FQToUFQd99h67TilLKKUpUUpSuRx3mOCzMSyk6pWCoqqWY7gZwN8DI/uoOvSlKCq/tyH+a/Kf/p1ZPDmxBGT0EaZ/wCUVW/249LX/wB7/p1Ik5R8S3A++Xg1RDbxvLuvTGn4favXknm63ADBolu4XPhXJExLDSBhFQtvggER5Ofetb+ekBVnjSeWJCQ0scLlBjrg/iA9RmtCHgs54ILbTon8DSUJHxZyUyDjcbZ96ifKPObcNUWl7A6qpbDYw41Nk5U/EuSfMD6bGlFp9NzlbKkDgyOlwH8PRHIzEoQGGhQWzue3Y1gm59s0cRuZlkOMI1vOGOr4cKUzv2rY5csLR0intTqRRN4e5wvivrkGk/CQ22D0G1V7zl/p2D/eWn9taRECx7HmiGacQKsyyFWbEkMsflXGSNajPXtWfiXHobeaGGVsPOSEGO+w3PbJIA962p7FHljlI88YcKfZ8ah7jyj8qqLnlZbhf5RXIVJ/Chx0EKbpN9ZAd/dakRYuZmwM/wBVRiXn20WTwmMwlyB4Zt59eTuBp0ZOQa63LvFlu7eOZPxruPRhsy/Rgarnjn/qKH5xf2DSIJTduc7RWCytJCT08aGaMH/idAK7sEyuoZGDKwyGUggj1BHUVyeceHpPZTo4BxG7L7OoJVh6bj+uqs5R5mmg4deojEeEIzEe6NK5Vsf2h759aVZa0brmq3SUwoXmlGdUcKM5XHXURsv1NY7PnG1eXwWZoZdhomRoySegBbYk9sHeuF9j1ki2jTYzJLIwZj1wpwB+ZJ+tav202CmCGfHnWTRnvpZWOPoyD8zSuaFj0riclX7XFjbySHLsmGPqVJUt9dOfrUa554jcQXtnHDcSIlw4V1AjOPOi+UlCRs/fNKLWBSoVzdPd8PjFzDOZo1ZRLFMsfQkAFWRFI3Pv6+1at7zm91NaW1kfDNyqvJIQC0akMSqg5XWAjbnI6etKLT+lQnnFrnh8Iure4kkCMoljm0srKxxq2UFTqI6EDc1J+BcTW6t4p1GBIoOPQ9CPoQR9KUqAfa/zA40WcLbuNUuOpBOET2B3J+nY7zrlvgsdlbpDGOgGo92fA1MfnVRfaUhi4qZHHlPgup9VUKD/ABQirwVsjI6GrPZI7sdzAsiMjjKsCrA9wRgj8qjEHEoOD28VvcPIQuQsghkKkFmIXUoI1AbYz2zUsqFfa7/o9v8AeR/2hUgl0o+dbZk8RVuWjwTrFrcFcDqdQTGNutdnhfEEuYkmiOUcZU4I26dDuOlV/wAA5qFrwlMQzM6RPgmGTwi2psZkxp077nPrU64NCkNsgUBECl8Z2XVl269FBY/IUmCHm647DHcRWzP+llDFV9gCdz2zg49cGuhI2ATucAnYZP0Hc1TfOUcrBOKxMQWnYRnbCxJtAwHo2hm99Yq2eDcQW5gimXpIit8iRuPmDkfSkwRLiDny0MnhAzGUHBjFvOXyOo06M1ntOdLOSUQ+IySEgBJY5IySeg86jc+lQRLtIeYpXlYIgJyx6bwJX3mtBxe/hFh5xEqiWYbKo1kg5OC2MEjGdzVpLW3UTtlthxRhK/iXhTKZUhY4hnCLvjXgliTucnoNqkt7dLDG8khwiKWY+gAyf6qpnjBuLW5tOIzAh5jrkX9nBx4eO36BlHzzUiFldtKxWtwsqK6HUjgMpHdSMg/kaVFVF9rXFo7poFtyX8MS6yFbALaABkjc+U1MeEc+WfgRh3dGVFDKYpcggAHopB+lTDSPSmkelW0pW97zLcXU8k1iJTDaxIdGlh4rNIhcaCMt+jVgNsjBPes3M3MvDr6zcFg0xUiKIqfHWb8KhRvnVscbHfrVhAV48Bc50jPrgZ/OliJ/ZhwuW1ssTgozuzhW6qpCgZHYnTnHv61AeaeJxycXjuI9TRI9uS4VsYRlLEbZOP7qu6vmkelLKQ3nTnGOK0b7uxeWZCItKtsDqXxDttgg++a115a4e1gWDNoEWNfiz6QwGNXh6sbNvjTj2qdaR6UxSxUv2V8yrapJBdFkUsHjJV8ZIw65A26AjPvWnxni8bcajuV1NCjRZcI/QLgnGMkDP8DVzaR6U0j0pZSG8x8xG5t5ILCKaaSVSmoROsahtmJkcKudJP1IrW4HyAI+HzW8pUT3AyzDJCspzGPcKdz65PtU7Ar7SylX8k8UbhRktOIgwoWLRSkHwy34gH6YIAI9N846Vk54vv5WEdrw79MFk1ySAHwl2IUFzsfiJ2z071ZToG2IBHuKIgAwAAPal+ZTT4Jw4W1vFCu4jRVz6kDc/U5P1qvPtG4hGeIWJDZEEmZcAnR+kjO+B1wpOKtGvmkelIkpCOcr839ubWxR5TKyapNLCJFDBjqkYAZ8vQZP8M8O95dk4ZdWd0qtJBDGiTMgJKnSyO5Xrpw+rbOMHPvaYFfaWUgnOXHYb61a2sXFxNMUAWPfSoYMWc9IxhcebG5FSblbhZtbSGBsFkQasdNRyWx7aia6aoB0AHyFeqKiH2icom/iVotImjzp1HAZD1QnGxyAQf8Avmudyzzl92jW24or28kY0q7q2l1Gw8wyCw7nofWrArxJErDDAEe4BpaIrxT7QbNFIgk+8SkHRHECxZuwOBsP4+1Q/medo+FrbzszXksgmkXDEjUxYZ2wuFAGntjFWxFbIvwoq/IAf1VkK0spXfJ/MdmnDo7e6YghXSSNo5DlSzbbKQQVNavHOdFls5ooiVMsnhRDw3BS2witI/zw+B1wV22NWdpHpTSPSllIDxXlqxPDmdGYL4YEchknK6xsp8PURjUOmmuT9l/NKwRNb3TMiqdURZWxg5LLkDbfff1NWpimkelLKU3bcYiXjj3JLeAzEB9D4x4SpnGM4yK2eO8Ol4XeLe2Ss1tJ5nCgkBWOp0IA8qEYKk7A/Krb0j0pirZSt+becre7iiggdjHM6eO+lxoiDKXU7fERttnbPqKy88cu2a2LyR6w2AYSZZ3y3XSFZiN1BHSrCCD0FfcVLKV19nPNsUdosF05R4iQupXwY85XBA7Zxj2FKsXSPSlJV9pSlQKUpQKUpQafGOJJawSzy50RIztjrhRnAHc1g4bxCSRyksOjyI6sr61IYsNOdIw407jcbjBNYuZ76KKNVuIzJDO/gybEqqureZ9to8jBPQZzUI4F95s+H8USF5Zo7fxBYu2otp8MHCH8aISMEbEg4oLODDcZ3HWgYdM7jrVcWMIgs7y7tNTzfdEVCsTKuUV2BGctLLqcl3PfA6g1tItsnCriW2iZ3+66Wdo2DzOEJUMSNUh1vud9yR2IoJ6rA9CDXiSdVVmZgFUEsxIwAOpJ7Yqt77gp4bwiMICJnFpFczKGLCLWocZG+hVLLtjAPrXjj/D44eEcReBC7XLAYERVMnw4lMUe5CKNw25JBOcYoLF4bfpcRJNEcxuNSnGMqeh+RG9bCyAjIII9Qar/AIsyxLwu2jil+7OWMiJE+X8OLyI6AeUM7BjqwPLv3riW+BwO9YW7+NczXGYxG4HiTSMkenKjxFVSpyARt7UFsyyYVioDEAkDIGTjIGe2fWsdjM7RI0qiNyql1DagrYyQGwNQB71C+buDx2fCblIkLSSoqMwDFpJWCx+I2nckZzgDtsKw8yXJS6sYQkrW8dvJKIwj6ZZFVUijlGMIqgl/NsCB3xQWAjgjIII9q+k461DfshgKcMi1KyuzSO4ZGTzO7NsGAyACBnptWvzpxFxxGzhKSPB4c0rIqkrLKBpjRzjAVSde+wOCegoO/wAt8aa6e6BVQkE7QqVJOrSqMW3A/bxgehrtK4OQCDjrvVS2F3InA4yqyxtdXf6bw45FZEmnLSFAF1ECM6AVz7V2/s/hzxHiUngtED93jiUxsAI40O+rGnUS2SucjHtQTXi/EktYJJ5ThIkZ2x1wozgDuT0FYOGcRkkfTJDoBjWRWD6gQT8JOkYcbbDI36mvHMt9HFGouIy8Mz+FL5SVVHVvM4APkyApJwBqz2qEcvvcWNnxRYWklgttX3FnySR4eSqn8caMQARtsaCy9YzjIz6Z3rS4nxExaFRGkd2CgDZVHVnd8EIoUE79TgDcioByrAjcStj4MqiGyGmR4n1SSynzyyMV8pIjPxkElveuHJeF/HQW8gW64rGsmI5CBDAUxgacyM/gEnGw1b9aC5p5NKk5AwOpOB9T6VyOUONNeWwndVQM8oUKSQUR2QNkgddOfrUM524g5ur0NHJIILH/ACePQxjMkgkMkxONOpQqqO+5A61jLvBY8HgAKRHSJ2eKQrqWJyFePysVMuCAcasL60FoqwO4ORX2uNyhw5Le0jSPXp87+ddDZkdnJ0fgBLHC9QMA712aBSlKBSlKBSlKD//Z">
            <a:extLst>
              <a:ext uri="{FF2B5EF4-FFF2-40B4-BE49-F238E27FC236}">
                <a16:creationId xmlns:a16="http://schemas.microsoft.com/office/drawing/2014/main" id="{4BAD61FB-DDF8-4728-925B-75404755BD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36525"/>
            <a:ext cx="2778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9" name="Text Box 3414">
            <a:extLst>
              <a:ext uri="{FF2B5EF4-FFF2-40B4-BE49-F238E27FC236}">
                <a16:creationId xmlns:a16="http://schemas.microsoft.com/office/drawing/2014/main" id="{A8303061-D5D7-445B-92BD-D0764D1E1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2" y="3901948"/>
            <a:ext cx="31970662" cy="174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63" tIns="43432" rIns="86863" bIns="43432">
            <a:spAutoFit/>
          </a:bodyPr>
          <a:lstStyle>
            <a:lvl1pPr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5400" b="1" dirty="0">
                <a:latin typeface="+mj-lt"/>
              </a:rPr>
              <a:t>TÍTULO (LETRA TIMES NEW ROMAN, TAMANHO 54) </a:t>
            </a:r>
            <a:endParaRPr lang="pt-BR" sz="5400" dirty="0">
              <a:latin typeface="+mj-lt"/>
            </a:endParaRPr>
          </a:p>
          <a:p>
            <a:pPr algn="ctr" eaLnBrk="1" hangingPunct="1"/>
            <a:endParaRPr lang="pt-BR" sz="5400" dirty="0"/>
          </a:p>
        </p:txBody>
      </p:sp>
      <p:sp>
        <p:nvSpPr>
          <p:cNvPr id="31" name="Text Box 3428">
            <a:extLst>
              <a:ext uri="{FF2B5EF4-FFF2-40B4-BE49-F238E27FC236}">
                <a16:creationId xmlns:a16="http://schemas.microsoft.com/office/drawing/2014/main" id="{67758257-08FF-4B5F-AE24-FB8DA7E65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218" y="5262272"/>
            <a:ext cx="30113535" cy="70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marL="484188" indent="-484188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4000" baseline="30000" dirty="0">
                <a:latin typeface="+mj-lt"/>
              </a:rPr>
              <a:t>1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2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3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4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4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5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6</a:t>
            </a:r>
            <a:r>
              <a:rPr lang="pt-BR" sz="4000" dirty="0">
                <a:latin typeface="+mj-lt"/>
              </a:rPr>
              <a:t> Nome do autor</a:t>
            </a:r>
            <a:endParaRPr lang="pt-BR" altLang="pt-BR" sz="4000" dirty="0">
              <a:latin typeface="Times New Roman" panose="02020603050405020304" pitchFamily="18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7CF5416-3C0C-45EC-9384-5431F2BC843F}"/>
              </a:ext>
            </a:extLst>
          </p:cNvPr>
          <p:cNvSpPr txBox="1"/>
          <p:nvPr/>
        </p:nvSpPr>
        <p:spPr>
          <a:xfrm>
            <a:off x="1069193" y="6324692"/>
            <a:ext cx="30471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+mn-lt"/>
              </a:rPr>
              <a:t>E-mail: </a:t>
            </a:r>
            <a:r>
              <a:rPr lang="pt-BR" sz="4000" dirty="0" err="1">
                <a:latin typeface="+mn-lt"/>
              </a:rPr>
              <a:t>xxxxxxxxxxxxxxxxxxxxxxxxxxxxxx</a:t>
            </a:r>
            <a:endParaRPr lang="pt-BR" sz="4000" dirty="0">
              <a:latin typeface="+mn-lt"/>
            </a:endParaRPr>
          </a:p>
        </p:txBody>
      </p:sp>
      <p:sp>
        <p:nvSpPr>
          <p:cNvPr id="33" name="Retângulo de cantos arredondados 47">
            <a:extLst>
              <a:ext uri="{FF2B5EF4-FFF2-40B4-BE49-F238E27FC236}">
                <a16:creationId xmlns:a16="http://schemas.microsoft.com/office/drawing/2014/main" id="{F6545E70-6764-43E1-B187-9A252D74FE99}"/>
              </a:ext>
            </a:extLst>
          </p:cNvPr>
          <p:cNvSpPr/>
          <p:nvPr/>
        </p:nvSpPr>
        <p:spPr>
          <a:xfrm>
            <a:off x="1068896" y="8213281"/>
            <a:ext cx="14525625" cy="14065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INTRODUÇÃO</a:t>
            </a:r>
          </a:p>
        </p:txBody>
      </p:sp>
      <p:sp useBgFill="1">
        <p:nvSpPr>
          <p:cNvPr id="36" name="CaixaDeTexto 35">
            <a:extLst>
              <a:ext uri="{FF2B5EF4-FFF2-40B4-BE49-F238E27FC236}">
                <a16:creationId xmlns:a16="http://schemas.microsoft.com/office/drawing/2014/main" id="{374327A3-523A-4212-8BDC-9E7A5DB762CA}"/>
              </a:ext>
            </a:extLst>
          </p:cNvPr>
          <p:cNvSpPr txBox="1"/>
          <p:nvPr/>
        </p:nvSpPr>
        <p:spPr>
          <a:xfrm>
            <a:off x="1160218" y="10006321"/>
            <a:ext cx="14525625" cy="1520416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</p:txBody>
      </p:sp>
      <p:sp>
        <p:nvSpPr>
          <p:cNvPr id="37" name="Retângulo de cantos arredondados 47">
            <a:extLst>
              <a:ext uri="{FF2B5EF4-FFF2-40B4-BE49-F238E27FC236}">
                <a16:creationId xmlns:a16="http://schemas.microsoft.com/office/drawing/2014/main" id="{DB22F9D5-2581-4FB3-8EDD-B77044322B75}"/>
              </a:ext>
            </a:extLst>
          </p:cNvPr>
          <p:cNvSpPr/>
          <p:nvPr/>
        </p:nvSpPr>
        <p:spPr>
          <a:xfrm>
            <a:off x="1160218" y="18851620"/>
            <a:ext cx="14342983" cy="1567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49A0B9C-7CD8-4BFB-9155-7073BE87CAE7}"/>
              </a:ext>
            </a:extLst>
          </p:cNvPr>
          <p:cNvSpPr txBox="1"/>
          <p:nvPr/>
        </p:nvSpPr>
        <p:spPr>
          <a:xfrm>
            <a:off x="1189145" y="20814320"/>
            <a:ext cx="14439900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cs typeface="Times New Roman" panose="02020603050405020304" pitchFamily="18" charset="0"/>
              </a:rPr>
              <a:t>xxxxxxxxxxxxxxxxxxxxxxxxxxxxxxxxxxxxxxxxxxxxxxxxxxxxxxxxxxxxxxxxxxxxxxxxxxxxxxxxxxxxxxxxx</a:t>
            </a:r>
          </a:p>
        </p:txBody>
      </p:sp>
      <p:sp>
        <p:nvSpPr>
          <p:cNvPr id="39" name="Retângulo de cantos arredondados 47">
            <a:extLst>
              <a:ext uri="{FF2B5EF4-FFF2-40B4-BE49-F238E27FC236}">
                <a16:creationId xmlns:a16="http://schemas.microsoft.com/office/drawing/2014/main" id="{8CC03C37-1DB3-4F19-A1DF-AE44EB9D2B22}"/>
              </a:ext>
            </a:extLst>
          </p:cNvPr>
          <p:cNvSpPr/>
          <p:nvPr/>
        </p:nvSpPr>
        <p:spPr>
          <a:xfrm>
            <a:off x="1160218" y="23653403"/>
            <a:ext cx="14199551" cy="14208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MÉTODO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4045676-5B2E-4956-86E4-25005D5F858E}"/>
              </a:ext>
            </a:extLst>
          </p:cNvPr>
          <p:cNvSpPr txBox="1"/>
          <p:nvPr/>
        </p:nvSpPr>
        <p:spPr>
          <a:xfrm>
            <a:off x="1412001" y="25596998"/>
            <a:ext cx="142170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082675" algn="just">
              <a:defRPr/>
            </a:pPr>
            <a:r>
              <a:rPr lang="pt-BR" sz="5000" dirty="0">
                <a:latin typeface="+mn-lt"/>
              </a:rPr>
              <a:t>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1" name="Retângulo de cantos arredondados 47">
            <a:extLst>
              <a:ext uri="{FF2B5EF4-FFF2-40B4-BE49-F238E27FC236}">
                <a16:creationId xmlns:a16="http://schemas.microsoft.com/office/drawing/2014/main" id="{8F45664A-73FE-40CD-A516-800B39745515}"/>
              </a:ext>
            </a:extLst>
          </p:cNvPr>
          <p:cNvSpPr/>
          <p:nvPr/>
        </p:nvSpPr>
        <p:spPr>
          <a:xfrm>
            <a:off x="16494241" y="8149990"/>
            <a:ext cx="14503400" cy="134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044F25E1-081B-4244-A017-499589F55E99}"/>
              </a:ext>
            </a:extLst>
          </p:cNvPr>
          <p:cNvSpPr txBox="1"/>
          <p:nvPr/>
        </p:nvSpPr>
        <p:spPr>
          <a:xfrm>
            <a:off x="16551441" y="10172205"/>
            <a:ext cx="14525625" cy="1317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pt-BR" sz="5000" dirty="0">
              <a:cs typeface="Times New Roman" panose="02020603050405020304" pitchFamily="18" charset="0"/>
            </a:endParaRPr>
          </a:p>
        </p:txBody>
      </p:sp>
      <p:sp>
        <p:nvSpPr>
          <p:cNvPr id="43" name="Retângulo de cantos arredondados 47">
            <a:extLst>
              <a:ext uri="{FF2B5EF4-FFF2-40B4-BE49-F238E27FC236}">
                <a16:creationId xmlns:a16="http://schemas.microsoft.com/office/drawing/2014/main" id="{EA1E5569-0DE4-48B0-903D-8467F034560D}"/>
              </a:ext>
            </a:extLst>
          </p:cNvPr>
          <p:cNvSpPr/>
          <p:nvPr/>
        </p:nvSpPr>
        <p:spPr>
          <a:xfrm>
            <a:off x="16519568" y="23607054"/>
            <a:ext cx="14503400" cy="1320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EAB5540-2EFC-4E45-B465-05C455E2F35F}"/>
              </a:ext>
            </a:extLst>
          </p:cNvPr>
          <p:cNvSpPr txBox="1"/>
          <p:nvPr/>
        </p:nvSpPr>
        <p:spPr>
          <a:xfrm>
            <a:off x="16488649" y="25401189"/>
            <a:ext cx="145034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082675" algn="just">
              <a:defRPr/>
            </a:pPr>
            <a:r>
              <a:rPr lang="pt-BR" sz="5000" dirty="0">
                <a:latin typeface="+mn-l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45" name="Retângulo de cantos arredondados 47">
            <a:extLst>
              <a:ext uri="{FF2B5EF4-FFF2-40B4-BE49-F238E27FC236}">
                <a16:creationId xmlns:a16="http://schemas.microsoft.com/office/drawing/2014/main" id="{4707F1F8-5231-486A-A0BD-AD65BD527B57}"/>
              </a:ext>
            </a:extLst>
          </p:cNvPr>
          <p:cNvSpPr/>
          <p:nvPr/>
        </p:nvSpPr>
        <p:spPr>
          <a:xfrm>
            <a:off x="8950325" y="31448469"/>
            <a:ext cx="14503400" cy="1320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C9872F92-9DD6-4150-AFA8-5C8D091FB137}"/>
              </a:ext>
            </a:extLst>
          </p:cNvPr>
          <p:cNvSpPr txBox="1"/>
          <p:nvPr/>
        </p:nvSpPr>
        <p:spPr>
          <a:xfrm>
            <a:off x="988115" y="33292051"/>
            <a:ext cx="3035224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dirty="0">
                <a:latin typeface="+mj-lt"/>
              </a:rPr>
              <a:t>Xxxxxxxxxxxxxxxxxxxxxxxxxxxxxxxxxxxxxxxxxxxxxxxxxxxxxxxxxxxxxxxxxxxxxxxxxxxxxxxxxxxxxxxxxxxxxxxxxxxxxxxxxxxxxxxxxxxxxxxxxxxxxxxxxxxxxxxxxxxxxxx</a:t>
            </a:r>
          </a:p>
          <a:p>
            <a:pPr>
              <a:defRPr/>
            </a:pPr>
            <a:endParaRPr lang="pt-BR" sz="4000" dirty="0">
              <a:latin typeface="+mj-lt"/>
            </a:endParaRPr>
          </a:p>
          <a:p>
            <a:pPr>
              <a:defRPr/>
            </a:pPr>
            <a:r>
              <a:rPr lang="pt-BR" sz="40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</a:t>
            </a:r>
          </a:p>
          <a:p>
            <a:pPr>
              <a:defRPr/>
            </a:pPr>
            <a:endParaRPr lang="pt-BR" sz="4000" dirty="0">
              <a:latin typeface="+mj-lt"/>
            </a:endParaRPr>
          </a:p>
          <a:p>
            <a:pPr>
              <a:defRPr/>
            </a:pPr>
            <a:r>
              <a:rPr lang="pt-BR" sz="4000" dirty="0">
                <a:latin typeface="+mj-lt"/>
              </a:rPr>
              <a:t>xxxxxxxxxxxxxxxxxxxxxxxxxxxxxxxxxxxxxxxxxxxxxxxxxxxxxxxxxxxxxxxxxxxxxxxxxxxxxxxxxxxxxxxxxxxxxxxxxxxxxxxxxxxxxxxxxxxxxxxxxxxxxxxxxxxxxxx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5E72F4E-92BB-4D5B-AB7E-20A04CF967E7}"/>
              </a:ext>
            </a:extLst>
          </p:cNvPr>
          <p:cNvSpPr txBox="1"/>
          <p:nvPr/>
        </p:nvSpPr>
        <p:spPr>
          <a:xfrm>
            <a:off x="8115717" y="38759983"/>
            <a:ext cx="1634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+mn-lt"/>
              </a:rPr>
              <a:t>Modalidade de Trabalho: </a:t>
            </a:r>
            <a:r>
              <a:rPr lang="pt-BR" sz="4000" dirty="0">
                <a:latin typeface="+mn-lt"/>
              </a:rPr>
              <a:t>Resumo Simples (  )  Resumo Expandido (  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4665</TotalTime>
  <Words>82</Words>
  <Application>Microsoft Office PowerPoint</Application>
  <PresentationFormat>Personalizar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Franklin Gothic Book</vt:lpstr>
      <vt:lpstr>tahoma, verdana, arial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SILUBESA 2004</dc:subject>
  <dc:creator>Jussara Severo</dc:creator>
  <cp:lastModifiedBy>Júnior Ribeiro de Sousa</cp:lastModifiedBy>
  <cp:revision>482</cp:revision>
  <cp:lastPrinted>2017-09-04T15:10:28Z</cp:lastPrinted>
  <dcterms:created xsi:type="dcterms:W3CDTF">2003-06-01T18:10:39Z</dcterms:created>
  <dcterms:modified xsi:type="dcterms:W3CDTF">2025-01-29T17:34:17Z</dcterms:modified>
</cp:coreProperties>
</file>