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3240405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0033CC"/>
    <a:srgbClr val="0066FF"/>
    <a:srgbClr val="0099FF"/>
    <a:srgbClr val="33CCFF"/>
    <a:srgbClr val="339933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CF9D6-1171-570B-332F-69FCFD0CAA85}" v="2" dt="2025-03-12T13:48:18.743"/>
    <p1510:client id="{81733BCA-8D08-95E7-DCD1-DABDED510C8E}" v="18" dt="2025-03-10T19:46:26.136"/>
  </p1510:revLst>
</p1510:revInfo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2168"/>
  </p:normalViewPr>
  <p:slideViewPr>
    <p:cSldViewPr>
      <p:cViewPr varScale="1">
        <p:scale>
          <a:sx n="17" d="100"/>
          <a:sy n="17" d="100"/>
        </p:scale>
        <p:origin x="3612" y="132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8A76CE8-A904-411D-B2DE-A9FDB83A63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06FB778-5C7A-4169-A91F-EA7B9075891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5684C9E-915C-36FC-FF5C-7C023FBE2383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0FC7A21-F7A1-412F-8715-120982C098D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3F7EE17-43DA-44AA-95A8-10F1FEBAA64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55B3BBB-D2F6-42F5-B7FB-F65CA9C898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CAE610-4158-43CC-A42A-528FFA7F2CB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14626" y="11836400"/>
            <a:ext cx="30765750" cy="81661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29251" y="21590000"/>
            <a:ext cx="25336500" cy="97361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4414B-A07D-1AEA-BBBE-1D5EC1FFB5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FD396A-A266-7B83-05E5-7A6091FFF5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DB7F4F-A68A-1B96-0445-C1B856D18D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B461C-C6BD-4E5D-9C3C-D050B9E4641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5413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0F14E0-5978-D2B0-9CED-8425C5E8E5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E40BCD-26FC-1525-6BA0-ABA7B34FAC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65AF3A-492B-18FE-E3E4-4E56E549B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F2D84-B34E-4CC8-ADBE-69B6B3A7AD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8741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788939" y="3386138"/>
            <a:ext cx="7691437" cy="30480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714626" y="3386138"/>
            <a:ext cx="22921913" cy="304800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ECEE71-F59B-F4D5-4452-2C5BDC1C81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A41AE3-CA39-C21C-A9FE-B989E91740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C58F3E-D5F9-DC00-100D-CBDC1F4275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CCECC-5F85-4462-9420-FDCCF8BCC40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4976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BE90E1-384E-7F97-6EB4-8674F4CA9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6D3AF-CDEE-3AC7-A5C1-FAED3F162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6A7B4C-38F0-0EC3-6DC0-3E8C958804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D7658-EA90-430F-B155-001C4B0BAB3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4393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9088" y="24482427"/>
            <a:ext cx="30765750" cy="7567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59088" y="16148052"/>
            <a:ext cx="30765750" cy="8334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530938-E29C-79CF-5649-9521C33E64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F9C0F9-1539-0045-407A-723189E57C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1F0C77-7D41-2110-C89F-1FCED5BC8A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C6101-A4EF-4DEA-A42B-0585693E837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581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714626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173701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540DFF-79E2-9A45-CEE1-291248B7C4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A1A157-06CD-09B8-8F23-C3773E0578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C12E38-0CE0-D12E-2F6F-A5D12B023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3518C1-CFA2-4C41-B53C-4A569B89D04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2700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25588"/>
            <a:ext cx="32575500" cy="6350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9751" y="8528052"/>
            <a:ext cx="1599247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9751" y="12082463"/>
            <a:ext cx="1599247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386426" y="8528052"/>
            <a:ext cx="1599882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386426" y="12082463"/>
            <a:ext cx="1599882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6414A8-D6CE-E5D3-2678-19039F40CA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D426D7C-9691-C579-0183-DF2EB2CE0B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52093B8-40A4-2A14-18C0-111AFA0477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168EC-D1BF-43A7-A6C5-C766679CD5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67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F58889C-23D4-E6BF-11D1-BACEC394C1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E5F14BD-FD13-54E1-AB59-585A4E8579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D9AE76-3A0A-F2C5-FC0C-87571E2507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AB184-8723-4602-8D0B-B0191F3C4AC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287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D65B5F-9DFA-1A27-CC64-64CCFE2A83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59F4A3A-43BF-1AC1-F505-FED6DBCB76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3313229-734D-FD6E-52F2-EC348FB621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5B1DD-B771-40B6-B80B-451AC8C7B39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97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17652"/>
            <a:ext cx="11907838" cy="6454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150976" y="1517652"/>
            <a:ext cx="20234275" cy="32516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09750" y="7972425"/>
            <a:ext cx="11907838" cy="2606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0C0463-FB1F-D505-702A-0B595370E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6F16BB-1278-8D77-F0DF-CC38A3E964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1F805C-B164-809E-2932-7C5121AF8E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F0476C-7FE8-49C4-B05E-4D6FB4E5C2F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2008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4538" y="26670002"/>
            <a:ext cx="21717000" cy="3148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094538" y="3403600"/>
            <a:ext cx="21717000" cy="22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94538" y="29818015"/>
            <a:ext cx="21717000" cy="4471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08B519-8BEE-A935-EC3F-97F265E36C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2D5D89-2E5B-6BA2-3588-2824DB1837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A6F314-BC40-EF78-FF0E-E1BFEF88AF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EB674-66E9-404C-9BF4-C48D4DADC28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0206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02B8C00-6118-9552-1341-7F637D386F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30E1A67-1CB4-FA8E-7831-7B2A75B2D7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430463" y="12480925"/>
            <a:ext cx="27543125" cy="259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F57A0D-B4E4-4CEF-88A2-342E670E51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FF55677-4F7E-429C-AA59-9F4D91E42E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5238"/>
            <a:ext cx="1026160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algn="ctr"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1F72F9-5310-451B-8FA0-E72A226D86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300"/>
            </a:lvl1pPr>
          </a:lstStyle>
          <a:p>
            <a:fld id="{7BDED00A-C7E1-4922-B238-CD8C036914B0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2pPr>
      <a:lvl3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3pPr>
      <a:lvl4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4pPr>
      <a:lvl5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1550988" indent="-1550988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4500">
          <a:solidFill>
            <a:schemeClr val="tx1"/>
          </a:solidFill>
          <a:latin typeface="+mn-lt"/>
          <a:ea typeface="+mn-ea"/>
          <a:cs typeface="+mn-cs"/>
        </a:defRPr>
      </a:lvl1pPr>
      <a:lvl2pPr marL="3360738" indent="-1292225" algn="l" defTabSz="4137025" rtl="0" eaLnBrk="0" fontAlgn="base" hangingPunct="0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170488" indent="-1033463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</a:defRPr>
      </a:lvl3pPr>
      <a:lvl4pPr marL="7239000" indent="-1033463" algn="l" defTabSz="4137025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4pPr>
      <a:lvl5pPr marL="9307513" indent="-1035050" algn="l" defTabSz="4137025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5pPr>
      <a:lvl6pPr marL="97650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2222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6794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11366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>
            <a:extLst>
              <a:ext uri="{FF2B5EF4-FFF2-40B4-BE49-F238E27FC236}">
                <a16:creationId xmlns:a16="http://schemas.microsoft.com/office/drawing/2014/main" id="{A53C3693-0FDC-47E9-9B15-AA4A31A4ED1E}"/>
              </a:ext>
            </a:extLst>
          </p:cNvPr>
          <p:cNvSpPr txBox="1"/>
          <p:nvPr/>
        </p:nvSpPr>
        <p:spPr>
          <a:xfrm>
            <a:off x="1147763" y="5894388"/>
            <a:ext cx="30110112" cy="2212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500" b="1" dirty="0"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Arial, negrito, corpo 72pt, podendo ser reduzido para até corpo 60, caso a quantidade de texto ultrapasse o espaço delimitado</a:t>
            </a:r>
            <a:endParaRPr lang="en-US" sz="6500" dirty="0"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2D8DC572-BA6A-2B10-A325-ADBC26DF0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463" y="8037513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>
                <a:latin typeface="Calibri" panose="020F0502020204030204" pitchFamily="34" charset="0"/>
                <a:cs typeface="Geneva" pitchFamily="34" charset="0"/>
              </a:rPr>
              <a:t>Nomes dos autores: arial, negrito, corpo 40pt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>
                <a:latin typeface="Calibri" panose="020F0502020204030204" pitchFamily="34" charset="0"/>
                <a:cs typeface="Geneva" pitchFamily="34" charset="0"/>
              </a:rPr>
              <a:t>Instituições; unidade acadêmica e endereço eletrônico: arial, regular, corpo 30pt </a:t>
            </a:r>
            <a:endParaRPr lang="en-US" altLang="pt-BR" sz="400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4BF91251-96FD-4AA9-96FF-00C494F12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17237075"/>
            <a:ext cx="14400212" cy="716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METODOLOGIA</a:t>
            </a:r>
            <a:endParaRPr lang="pt-BR" altLang="pt-BR" sz="2400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...............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endParaRPr lang="pt-BR" altLang="pt-BR" sz="240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86976833-06BB-1BC0-5132-7F5680933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400" y="31472188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CONCLUSÃO/CONSIDERAÇÕES FINAIS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lang="en-US" altLang="pt-BR" sz="240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3C724B6D-1731-62F7-604A-6C2E45052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7663" y="37376100"/>
            <a:ext cx="1440021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REFERÊNCIAS 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BC1F537F-57DC-FE86-BA9A-DBB61EA85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24606250"/>
            <a:ext cx="14400212" cy="1064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RESULTADOS E DISCUSSÃO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lang="en-US" altLang="pt-BR" sz="2400">
              <a:latin typeface="Arial" panose="020B0604020202020204" pitchFamily="34" charset="0"/>
              <a:cs typeface="Geneva" pitchFamily="34" charset="0"/>
            </a:endParaRP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9C7ABFF0-578A-4587-BF58-24FD4D1CF53C}"/>
              </a:ext>
            </a:extLst>
          </p:cNvPr>
          <p:cNvGraphicFramePr>
            <a:graphicFrameLocks noGrp="1"/>
          </p:cNvGraphicFramePr>
          <p:nvPr/>
        </p:nvGraphicFramePr>
        <p:xfrm>
          <a:off x="1146175" y="35471100"/>
          <a:ext cx="14317665" cy="46561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109" name="Chart 15">
            <a:extLst>
              <a:ext uri="{FF2B5EF4-FFF2-40B4-BE49-F238E27FC236}">
                <a16:creationId xmlns:a16="http://schemas.microsoft.com/office/drawing/2014/main" id="{922CF1AF-1E8C-A96B-736E-12C290517C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9100" y="19329400"/>
          <a:ext cx="14054138" cy="691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390640" imgH="7076520" progId="Excel.Chart.8">
                  <p:embed/>
                </p:oleObj>
              </mc:Choice>
              <mc:Fallback>
                <p:oleObj r:id="rId3" imgW="14390640" imgH="7076520" progId="Excel.Chart.8">
                  <p:embed/>
                  <p:pic>
                    <p:nvPicPr>
                      <p:cNvPr id="3109" name="Chart 15">
                        <a:extLst>
                          <a:ext uri="{FF2B5EF4-FFF2-40B4-BE49-F238E27FC236}">
                            <a16:creationId xmlns:a16="http://schemas.microsoft.com/office/drawing/2014/main" id="{922CF1AF-1E8C-A96B-736E-12C290517C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9100" y="19329400"/>
                        <a:ext cx="14054138" cy="691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0" name="Rectangle 37">
            <a:extLst>
              <a:ext uri="{FF2B5EF4-FFF2-40B4-BE49-F238E27FC236}">
                <a16:creationId xmlns:a16="http://schemas.microsoft.com/office/drawing/2014/main" id="{E998D4B7-BB94-1782-A89D-505F2B20FDF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04913" y="5046663"/>
            <a:ext cx="30052962" cy="50800"/>
          </a:xfrm>
          <a:prstGeom prst="rect">
            <a:avLst/>
          </a:prstGeom>
          <a:solidFill>
            <a:srgbClr val="002B7B"/>
          </a:solidFill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1" name="Rectangle 37">
            <a:extLst>
              <a:ext uri="{FF2B5EF4-FFF2-40B4-BE49-F238E27FC236}">
                <a16:creationId xmlns:a16="http://schemas.microsoft.com/office/drawing/2014/main" id="{0D30C99C-5957-5A7B-71EB-BF02206C8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825" y="10706100"/>
            <a:ext cx="29960888" cy="46038"/>
          </a:xfrm>
          <a:prstGeom prst="rect">
            <a:avLst/>
          </a:prstGeom>
          <a:solidFill>
            <a:srgbClr val="002B7B"/>
          </a:solidFill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2" name="Subtitle 2">
            <a:extLst>
              <a:ext uri="{FF2B5EF4-FFF2-40B4-BE49-F238E27FC236}">
                <a16:creationId xmlns:a16="http://schemas.microsoft.com/office/drawing/2014/main" id="{F366CCC3-3163-AF7D-C2FD-8EB53A6FE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11857038"/>
            <a:ext cx="1440021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INTRODUÇÃO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.....................................................................................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lang="en-US" altLang="pt-BR" sz="2400">
              <a:latin typeface="Arial" panose="020B0604020202020204" pitchFamily="34" charset="0"/>
              <a:cs typeface="Geneva" pitchFamily="34" charset="0"/>
            </a:endParaRPr>
          </a:p>
        </p:txBody>
      </p:sp>
      <p:graphicFrame>
        <p:nvGraphicFramePr>
          <p:cNvPr id="3113" name="Objeto 10">
            <a:extLst>
              <a:ext uri="{FF2B5EF4-FFF2-40B4-BE49-F238E27FC236}">
                <a16:creationId xmlns:a16="http://schemas.microsoft.com/office/drawing/2014/main" id="{936B2E4A-92D9-9D9D-3D7E-20271B1DA6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897350" y="12069763"/>
          <a:ext cx="14398625" cy="553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4397562" imgH="5869963" progId="Excel.Chart.8">
                  <p:embed/>
                </p:oleObj>
              </mc:Choice>
              <mc:Fallback>
                <p:oleObj r:id="rId5" imgW="14397562" imgH="5869963" progId="Excel.Chart.8">
                  <p:embed/>
                  <p:pic>
                    <p:nvPicPr>
                      <p:cNvPr id="3113" name="Objeto 10">
                        <a:extLst>
                          <a:ext uri="{FF2B5EF4-FFF2-40B4-BE49-F238E27FC236}">
                            <a16:creationId xmlns:a16="http://schemas.microsoft.com/office/drawing/2014/main" id="{936B2E4A-92D9-9D9D-3D7E-20271B1DA6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7350" y="12069763"/>
                        <a:ext cx="14398625" cy="553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4" name="Caixa de Texto 3">
            <a:extLst>
              <a:ext uri="{FF2B5EF4-FFF2-40B4-BE49-F238E27FC236}">
                <a16:creationId xmlns:a16="http://schemas.microsoft.com/office/drawing/2014/main" id="{B19F8B75-BCAC-7547-E9C4-A47943EE4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6506" y="1932714"/>
            <a:ext cx="49577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en-US" sz="3600" dirty="0">
                <a:latin typeface="Times New Roman"/>
                <a:cs typeface="Times New Roman"/>
              </a:rPr>
              <a:t>LOGO DA INSITUIÇÃO DE ORIGEM (OPCIONAL)</a:t>
            </a:r>
          </a:p>
        </p:txBody>
      </p:sp>
      <p:sp>
        <p:nvSpPr>
          <p:cNvPr id="3115" name="CaixaDeTexto 1">
            <a:extLst>
              <a:ext uri="{FF2B5EF4-FFF2-40B4-BE49-F238E27FC236}">
                <a16:creationId xmlns:a16="http://schemas.microsoft.com/office/drawing/2014/main" id="{2348C401-A40B-3DE6-D8B5-8F5B4A5BD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40347900"/>
            <a:ext cx="426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3116" name="CaixaDeTexto 18">
            <a:extLst>
              <a:ext uri="{FF2B5EF4-FFF2-40B4-BE49-F238E27FC236}">
                <a16:creationId xmlns:a16="http://schemas.microsoft.com/office/drawing/2014/main" id="{D89C1FF3-0573-ECD1-5D99-1C7C92DC3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0213" y="17881600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3117" name="CaixaDeTexto 19">
            <a:extLst>
              <a:ext uri="{FF2B5EF4-FFF2-40B4-BE49-F238E27FC236}">
                <a16:creationId xmlns:a16="http://schemas.microsoft.com/office/drawing/2014/main" id="{D9F39393-FAE2-CF01-A277-B37F2D9B5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7663" y="26246138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3118" name="Retângulo 2">
            <a:extLst>
              <a:ext uri="{FF2B5EF4-FFF2-40B4-BE49-F238E27FC236}">
                <a16:creationId xmlns:a16="http://schemas.microsoft.com/office/drawing/2014/main" id="{16446ACB-794F-3868-1C33-2DDF97898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7663" y="27070050"/>
            <a:ext cx="16202025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</a:t>
            </a:r>
            <a:endParaRPr lang="pt-BR" altLang="pt-BR"/>
          </a:p>
        </p:txBody>
      </p:sp>
      <p:pic>
        <p:nvPicPr>
          <p:cNvPr id="3" name="Imagem 2" descr="Uma imagem contendo Logotipo&#10;&#10;O conteúdo gerado por IA pode estar incorreto.">
            <a:extLst>
              <a:ext uri="{FF2B5EF4-FFF2-40B4-BE49-F238E27FC236}">
                <a16:creationId xmlns:a16="http://schemas.microsoft.com/office/drawing/2014/main" id="{0D81EF3E-FB99-7B58-DBF5-E4F82511D1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90411" y="1066562"/>
            <a:ext cx="6822596" cy="36771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37420277-6DB2-DBD9-6614-9B9ECACEC3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683" y="2285843"/>
            <a:ext cx="3658712" cy="11261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30259F5-844F-F1AA-E05C-0CC5D3705F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0818" y="1994934"/>
            <a:ext cx="6748599" cy="1941353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5750E34528FDA45887FB1110EC18210" ma:contentTypeVersion="13" ma:contentTypeDescription="Crie um novo documento." ma:contentTypeScope="" ma:versionID="5a2332c5a8e47d5234299bc9b641e423">
  <xsd:schema xmlns:xsd="http://www.w3.org/2001/XMLSchema" xmlns:xs="http://www.w3.org/2001/XMLSchema" xmlns:p="http://schemas.microsoft.com/office/2006/metadata/properties" xmlns:ns2="e9a12fe4-8262-46c8-a553-7f87fa4acfbc" xmlns:ns3="2df41bd7-bbc3-4e05-9c20-d56550ec131d" targetNamespace="http://schemas.microsoft.com/office/2006/metadata/properties" ma:root="true" ma:fieldsID="59e9524d9fd0895784fe7f3aa4af798e" ns2:_="" ns3:_="">
    <xsd:import namespace="e9a12fe4-8262-46c8-a553-7f87fa4acfbc"/>
    <xsd:import namespace="2df41bd7-bbc3-4e05-9c20-d56550ec13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a12fe4-8262-46c8-a553-7f87fa4acf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Marcações de imagem" ma:readOnly="false" ma:fieldId="{5cf76f15-5ced-4ddc-b409-7134ff3c332f}" ma:taxonomyMulti="true" ma:sspId="ee6421aa-d9b0-4e3c-95a8-8135cba9e2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41bd7-bbc3-4e05-9c20-d56550ec13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29d4afd-4d91-421a-9926-8496e1bbc2eb}" ma:internalName="TaxCatchAll" ma:showField="CatchAllData" ma:web="2df41bd7-bbc3-4e05-9c20-d56550ec13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45D176-4DCD-4F77-A298-BED1C5EB68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576962-EE8F-41C5-893A-64D4C821D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a12fe4-8262-46c8-a553-7f87fa4acfbc"/>
    <ds:schemaRef ds:uri="2df41bd7-bbc3-4e05-9c20-d56550ec13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287</Words>
  <Application>Microsoft Office PowerPoint</Application>
  <PresentationFormat>Personalizar</PresentationFormat>
  <Paragraphs>52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Times New Roman</vt:lpstr>
      <vt:lpstr>Estrutura padrão</vt:lpstr>
      <vt:lpstr>Microsoft Excel Chart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UniRV</dc:creator>
  <cp:lastModifiedBy>Erika Brum</cp:lastModifiedBy>
  <cp:revision>256</cp:revision>
  <dcterms:created xsi:type="dcterms:W3CDTF">2007-11-19T21:30:54Z</dcterms:created>
  <dcterms:modified xsi:type="dcterms:W3CDTF">2025-03-12T18:35:04Z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