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5"/>
  </p:notesMasterIdLst>
  <p:sldIdLst>
    <p:sldId id="256" r:id="rId4"/>
  </p:sldIdLst>
  <p:sldSz cx="32404050" cy="43205400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8">
          <p15:clr>
            <a:srgbClr val="A4A3A4"/>
          </p15:clr>
        </p15:guide>
        <p15:guide id="2" pos="102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FF"/>
    <a:srgbClr val="0033CC"/>
    <a:srgbClr val="0066FF"/>
    <a:srgbClr val="0099FF"/>
    <a:srgbClr val="33CCFF"/>
    <a:srgbClr val="339933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87CF9D6-1171-570B-332F-69FCFD0CAA85}" v="2" dt="2025-03-12T13:48:18.743"/>
    <p1510:client id="{81733BCA-8D08-95E7-DCD1-DABDED510C8E}" v="18" dt="2025-03-10T19:46:26.136"/>
  </p1510:revLst>
</p1510:revInfo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B4B98B0-60AC-42C2-AFA5-B58CD77FA1E5}" styleName="浅色样式 1 - 强调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82168"/>
  </p:normalViewPr>
  <p:slideViewPr>
    <p:cSldViewPr>
      <p:cViewPr varScale="1">
        <p:scale>
          <a:sx n="17" d="100"/>
          <a:sy n="17" d="100"/>
        </p:scale>
        <p:origin x="3612" y="132"/>
      </p:cViewPr>
      <p:guideLst>
        <p:guide orient="horz" pos="13608"/>
        <p:guide pos="1020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1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schemas.microsoft.com/office/2015/10/relationships/revisionInfo" Target="revisionInfo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48A76CE8-A904-411D-B2DE-A9FDB83A63F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006FB778-5C7A-4169-A91F-EA7B90758911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05684C9E-915C-36FC-FF5C-7C023FBE2383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 bwMode="auto">
          <a:xfrm>
            <a:off x="2143125" y="685800"/>
            <a:ext cx="25717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D0FC7A21-F7A1-412F-8715-120982C098D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pt-BR" noProof="0"/>
              <a:t>Clique para editar os estilos do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B3F7EE17-43DA-44AA-95A8-10F1FEBAA64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eaLnBrk="1" hangingPunct="1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B55B3BBB-D2F6-42F5-B7FB-F65CA9C898B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9DCAE610-4158-43CC-A42A-528FFA7F2CB5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714626" y="11836400"/>
            <a:ext cx="30765750" cy="8166100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429251" y="21590000"/>
            <a:ext cx="25336500" cy="973613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6A4414B-A07D-1AEA-BBBE-1D5EC1FFB54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3FD396A-A266-7B83-05E5-7A6091FFF5B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2DB7F4F-A68A-1B96-0445-C1B856D18DA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AB461C-C6BD-4E5D-9C3C-D050B9E46412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954132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B0F14E0-5978-D2B0-9CED-8425C5E8E50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EE40BCD-26FC-1525-6BA0-ABA7B34FAC4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E65AF3A-492B-18FE-E3E4-4E56E549B8B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EF2D84-B34E-4CC8-ADBE-69B6B3A7AD64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187411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5788939" y="3386138"/>
            <a:ext cx="7691437" cy="3048000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2714626" y="3386138"/>
            <a:ext cx="22921913" cy="30480000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8ECEE71-F59B-F4D5-4452-2C5BDC1C810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1A41AE3-CA39-C21C-A9FE-B989E91740B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0C58F3E-D5F9-DC00-100D-CBDC1F4275A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CCCECC-5F85-4462-9420-FDCCF8BCC408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54976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CBE90E1-384E-7F97-6EB4-8674F4CA9DB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C56D3AF-CDEE-3AC7-A5C1-FAED3F162BC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C6A7B4C-38F0-0EC3-6DC0-3E8C958804E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9D7658-EA90-430F-B155-001C4B0BAB34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043939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859088" y="24482427"/>
            <a:ext cx="30765750" cy="75676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859088" y="16148052"/>
            <a:ext cx="30765750" cy="83343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C530938-E29C-79CF-5649-9521C33E643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6F9C0F9-1539-0045-407A-723189E57C9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F1F0C77-7D41-2110-C89F-1FCED5BC8AD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DC6101-A4EF-4DEA-A42B-0585693E8370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2458159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2714626" y="11006138"/>
            <a:ext cx="15306675" cy="2286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8173701" y="11006138"/>
            <a:ext cx="15306675" cy="2286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C540DFF-79E2-9A45-CEE1-291248B7C45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BA1A157-06CD-09B8-8F23-C3773E05789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EC12E38-0CE0-D12E-2F6F-A5D12B0233B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3518C1-CFA2-4C41-B53C-4A569B89D048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227006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09750" y="1525588"/>
            <a:ext cx="32575500" cy="6350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809751" y="8528052"/>
            <a:ext cx="15992475" cy="355441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809751" y="12082463"/>
            <a:ext cx="15992475" cy="219519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8386426" y="8528052"/>
            <a:ext cx="15998825" cy="355441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8386426" y="12082463"/>
            <a:ext cx="15998825" cy="219519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9F6414A8-D6CE-E5D3-2678-19039F40CAC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3D426D7C-9691-C579-0183-DF2EB2CE0B4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952093B8-40A4-2A14-18C0-111AFA04773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E168EC-D1BF-43A7-A6C5-C766679CD564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45679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4F58889C-23D4-E6BF-11D1-BACEC394C12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E5F14BD-FD13-54E1-AB59-585A4E85799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5D9AE76-3A0A-F2C5-FC0C-87571E25076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6AB184-8723-4602-8D0B-B0191F3C4ACD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952877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7DD65B5F-9DFA-1A27-CC64-64CCFE2A830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59F4A3A-43BF-1AC1-F505-FED6DBCB762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A3313229-734D-FD6E-52F2-EC348FB621F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D5B1DD-B771-40B6-B80B-451AC8C7B394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84973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09750" y="1517652"/>
            <a:ext cx="11907838" cy="64547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150976" y="1517652"/>
            <a:ext cx="20234275" cy="325167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809750" y="7972425"/>
            <a:ext cx="11907838" cy="260619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30C0463-FB1F-D505-702A-0B595370E29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86F16BB-1278-8D77-F0DF-CC38A3E964A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F1F805C-B164-809E-2932-7C5121AF8EC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F0476C-7FE8-49C4-B05E-4D6FB4E5C2F6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920081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094538" y="26670002"/>
            <a:ext cx="21717000" cy="314801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7094538" y="3403600"/>
            <a:ext cx="21717000" cy="22860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7094538" y="29818015"/>
            <a:ext cx="21717000" cy="44719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C08B519-8BEE-A935-EC3F-97F265E36CE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F2D5D89-2E5B-6BA2-3588-2824DB1837D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1A6F314-BC40-EF78-FF0E-E1BFEF88AFE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CEB674-66E9-404C-9BF4-C48D4DADC28E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602065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F02B8C00-6118-9552-1341-7F637D386F4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2430463" y="3840163"/>
            <a:ext cx="27543125" cy="720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13656" tIns="206828" rIns="413656" bIns="20682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830E1A67-1CB4-FA8E-7831-7B2A75B2D75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2430463" y="12480925"/>
            <a:ext cx="27543125" cy="259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13656" tIns="206828" rIns="413656" bIns="20682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B8F57A0D-B4E4-4CEF-88A2-342E670E517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0463" y="39365238"/>
            <a:ext cx="6750050" cy="28813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413656" tIns="206828" rIns="413656" bIns="206828" numCol="1" anchor="t" anchorCtr="0" compatLnSpc="1"/>
          <a:lstStyle>
            <a:lvl1pPr eaLnBrk="1" hangingPunct="1">
              <a:defRPr sz="63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DFF55677-4F7E-429C-AA59-9F4D91E42E4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071225" y="39365238"/>
            <a:ext cx="10261600" cy="28813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413656" tIns="206828" rIns="413656" bIns="206828" numCol="1" anchor="t" anchorCtr="0" compatLnSpc="1"/>
          <a:lstStyle>
            <a:lvl1pPr algn="ctr" eaLnBrk="1" hangingPunct="1">
              <a:defRPr sz="63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AD1F72F9-5310-451B-8FA0-E72A226D86F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3223538" y="39365238"/>
            <a:ext cx="6750050" cy="28813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413656" tIns="206828" rIns="413656" bIns="20682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6300"/>
            </a:lvl1pPr>
          </a:lstStyle>
          <a:p>
            <a:fld id="{7BDED00A-C7E1-4922-B238-CD8C036914B0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4137025" rtl="0" eaLnBrk="0" fontAlgn="base" hangingPunct="0">
        <a:spcBef>
          <a:spcPct val="0"/>
        </a:spcBef>
        <a:spcAft>
          <a:spcPct val="0"/>
        </a:spcAft>
        <a:defRPr sz="199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137025" rtl="0" eaLnBrk="0" fontAlgn="base" hangingPunct="0">
        <a:spcBef>
          <a:spcPct val="0"/>
        </a:spcBef>
        <a:spcAft>
          <a:spcPct val="0"/>
        </a:spcAft>
        <a:defRPr sz="19900">
          <a:solidFill>
            <a:schemeClr val="tx2"/>
          </a:solidFill>
          <a:latin typeface="Times New Roman" panose="02020603050405020304" pitchFamily="18" charset="0"/>
        </a:defRPr>
      </a:lvl2pPr>
      <a:lvl3pPr algn="ctr" defTabSz="4137025" rtl="0" eaLnBrk="0" fontAlgn="base" hangingPunct="0">
        <a:spcBef>
          <a:spcPct val="0"/>
        </a:spcBef>
        <a:spcAft>
          <a:spcPct val="0"/>
        </a:spcAft>
        <a:defRPr sz="19900">
          <a:solidFill>
            <a:schemeClr val="tx2"/>
          </a:solidFill>
          <a:latin typeface="Times New Roman" panose="02020603050405020304" pitchFamily="18" charset="0"/>
        </a:defRPr>
      </a:lvl3pPr>
      <a:lvl4pPr algn="ctr" defTabSz="4137025" rtl="0" eaLnBrk="0" fontAlgn="base" hangingPunct="0">
        <a:spcBef>
          <a:spcPct val="0"/>
        </a:spcBef>
        <a:spcAft>
          <a:spcPct val="0"/>
        </a:spcAft>
        <a:defRPr sz="19900">
          <a:solidFill>
            <a:schemeClr val="tx2"/>
          </a:solidFill>
          <a:latin typeface="Times New Roman" panose="02020603050405020304" pitchFamily="18" charset="0"/>
        </a:defRPr>
      </a:lvl4pPr>
      <a:lvl5pPr algn="ctr" defTabSz="4137025" rtl="0" eaLnBrk="0" fontAlgn="base" hangingPunct="0">
        <a:spcBef>
          <a:spcPct val="0"/>
        </a:spcBef>
        <a:spcAft>
          <a:spcPct val="0"/>
        </a:spcAft>
        <a:defRPr sz="19900">
          <a:solidFill>
            <a:schemeClr val="tx2"/>
          </a:solidFill>
          <a:latin typeface="Times New Roman" panose="02020603050405020304" pitchFamily="18" charset="0"/>
        </a:defRPr>
      </a:lvl5pPr>
      <a:lvl6pPr marL="457200" algn="ctr" defTabSz="4137025" rtl="0" fontAlgn="base">
        <a:spcBef>
          <a:spcPct val="0"/>
        </a:spcBef>
        <a:spcAft>
          <a:spcPct val="0"/>
        </a:spcAft>
        <a:defRPr sz="19900">
          <a:solidFill>
            <a:schemeClr val="tx2"/>
          </a:solidFill>
          <a:latin typeface="Times New Roman" panose="02020603050405020304" pitchFamily="18" charset="0"/>
        </a:defRPr>
      </a:lvl6pPr>
      <a:lvl7pPr marL="914400" algn="ctr" defTabSz="4137025" rtl="0" fontAlgn="base">
        <a:spcBef>
          <a:spcPct val="0"/>
        </a:spcBef>
        <a:spcAft>
          <a:spcPct val="0"/>
        </a:spcAft>
        <a:defRPr sz="199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defTabSz="4137025" rtl="0" fontAlgn="base">
        <a:spcBef>
          <a:spcPct val="0"/>
        </a:spcBef>
        <a:spcAft>
          <a:spcPct val="0"/>
        </a:spcAft>
        <a:defRPr sz="199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defTabSz="4137025" rtl="0" fontAlgn="base">
        <a:spcBef>
          <a:spcPct val="0"/>
        </a:spcBef>
        <a:spcAft>
          <a:spcPct val="0"/>
        </a:spcAft>
        <a:defRPr sz="199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1550988" indent="-1550988" algn="l" defTabSz="4137025" rtl="0" eaLnBrk="0" fontAlgn="base" hangingPunct="0">
        <a:spcBef>
          <a:spcPct val="20000"/>
        </a:spcBef>
        <a:spcAft>
          <a:spcPct val="0"/>
        </a:spcAft>
        <a:buChar char="•"/>
        <a:defRPr sz="14500">
          <a:solidFill>
            <a:schemeClr val="tx1"/>
          </a:solidFill>
          <a:latin typeface="+mn-lt"/>
          <a:ea typeface="+mn-ea"/>
          <a:cs typeface="+mn-cs"/>
        </a:defRPr>
      </a:lvl1pPr>
      <a:lvl2pPr marL="3360738" indent="-1292225" algn="l" defTabSz="4137025" rtl="0" eaLnBrk="0" fontAlgn="base" hangingPunct="0">
        <a:spcBef>
          <a:spcPct val="20000"/>
        </a:spcBef>
        <a:spcAft>
          <a:spcPct val="0"/>
        </a:spcAft>
        <a:buChar char="–"/>
        <a:defRPr sz="12700">
          <a:solidFill>
            <a:schemeClr val="tx1"/>
          </a:solidFill>
          <a:latin typeface="+mn-lt"/>
        </a:defRPr>
      </a:lvl2pPr>
      <a:lvl3pPr marL="5170488" indent="-1033463" algn="l" defTabSz="4137025" rtl="0" eaLnBrk="0" fontAlgn="base" hangingPunct="0">
        <a:spcBef>
          <a:spcPct val="20000"/>
        </a:spcBef>
        <a:spcAft>
          <a:spcPct val="0"/>
        </a:spcAft>
        <a:buChar char="•"/>
        <a:defRPr sz="10900">
          <a:solidFill>
            <a:schemeClr val="tx1"/>
          </a:solidFill>
          <a:latin typeface="+mn-lt"/>
        </a:defRPr>
      </a:lvl3pPr>
      <a:lvl4pPr marL="7239000" indent="-1033463" algn="l" defTabSz="4137025" rtl="0" eaLnBrk="0" fontAlgn="base" hangingPunct="0">
        <a:spcBef>
          <a:spcPct val="20000"/>
        </a:spcBef>
        <a:spcAft>
          <a:spcPct val="0"/>
        </a:spcAft>
        <a:buChar char="–"/>
        <a:defRPr sz="9000">
          <a:solidFill>
            <a:schemeClr val="tx1"/>
          </a:solidFill>
          <a:latin typeface="+mn-lt"/>
        </a:defRPr>
      </a:lvl4pPr>
      <a:lvl5pPr marL="9307513" indent="-1035050" algn="l" defTabSz="4137025" rtl="0" eaLnBrk="0" fontAlgn="base" hangingPunct="0">
        <a:spcBef>
          <a:spcPct val="20000"/>
        </a:spcBef>
        <a:spcAft>
          <a:spcPct val="0"/>
        </a:spcAft>
        <a:buChar char="»"/>
        <a:defRPr sz="9000">
          <a:solidFill>
            <a:schemeClr val="tx1"/>
          </a:solidFill>
          <a:latin typeface="+mn-lt"/>
        </a:defRPr>
      </a:lvl5pPr>
      <a:lvl6pPr marL="9765030" indent="-1035050" algn="l" defTabSz="4137025" rtl="0" fontAlgn="base">
        <a:spcBef>
          <a:spcPct val="20000"/>
        </a:spcBef>
        <a:spcAft>
          <a:spcPct val="0"/>
        </a:spcAft>
        <a:buChar char="»"/>
        <a:defRPr sz="9000">
          <a:solidFill>
            <a:schemeClr val="tx1"/>
          </a:solidFill>
          <a:latin typeface="+mn-lt"/>
        </a:defRPr>
      </a:lvl6pPr>
      <a:lvl7pPr marL="10222230" indent="-1035050" algn="l" defTabSz="4137025" rtl="0" fontAlgn="base">
        <a:spcBef>
          <a:spcPct val="20000"/>
        </a:spcBef>
        <a:spcAft>
          <a:spcPct val="0"/>
        </a:spcAft>
        <a:buChar char="»"/>
        <a:defRPr sz="9000">
          <a:solidFill>
            <a:schemeClr val="tx1"/>
          </a:solidFill>
          <a:latin typeface="+mn-lt"/>
        </a:defRPr>
      </a:lvl7pPr>
      <a:lvl8pPr marL="10679430" indent="-1035050" algn="l" defTabSz="4137025" rtl="0" fontAlgn="base">
        <a:spcBef>
          <a:spcPct val="20000"/>
        </a:spcBef>
        <a:spcAft>
          <a:spcPct val="0"/>
        </a:spcAft>
        <a:buChar char="»"/>
        <a:defRPr sz="9000">
          <a:solidFill>
            <a:schemeClr val="tx1"/>
          </a:solidFill>
          <a:latin typeface="+mn-lt"/>
        </a:defRPr>
      </a:lvl8pPr>
      <a:lvl9pPr marL="11136630" indent="-1035050" algn="l" defTabSz="4137025" rtl="0" fontAlgn="base">
        <a:spcBef>
          <a:spcPct val="20000"/>
        </a:spcBef>
        <a:spcAft>
          <a:spcPct val="0"/>
        </a:spcAft>
        <a:buChar char="»"/>
        <a:defRPr sz="9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oleObject" Target="../embeddings/oleObject1.bin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2.png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emf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itle 1">
            <a:extLst>
              <a:ext uri="{FF2B5EF4-FFF2-40B4-BE49-F238E27FC236}">
                <a16:creationId xmlns:a16="http://schemas.microsoft.com/office/drawing/2014/main" id="{A53C3693-0FDC-47E9-9B15-AA4A31A4ED1E}"/>
              </a:ext>
            </a:extLst>
          </p:cNvPr>
          <p:cNvSpPr txBox="1"/>
          <p:nvPr/>
        </p:nvSpPr>
        <p:spPr>
          <a:xfrm>
            <a:off x="1147763" y="5894388"/>
            <a:ext cx="30110112" cy="2212975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defTabSz="4137025" rtl="0" eaLnBrk="0" fontAlgn="base" hangingPunct="0">
              <a:spcBef>
                <a:spcPct val="0"/>
              </a:spcBef>
              <a:spcAft>
                <a:spcPct val="0"/>
              </a:spcAft>
              <a:defRPr sz="199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defTabSz="4137025" rtl="0" eaLnBrk="0" fontAlgn="base" hangingPunct="0">
              <a:spcBef>
                <a:spcPct val="0"/>
              </a:spcBef>
              <a:spcAft>
                <a:spcPct val="0"/>
              </a:spcAft>
              <a:defRPr sz="199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defTabSz="4137025" rtl="0" eaLnBrk="0" fontAlgn="base" hangingPunct="0">
              <a:spcBef>
                <a:spcPct val="0"/>
              </a:spcBef>
              <a:spcAft>
                <a:spcPct val="0"/>
              </a:spcAft>
              <a:defRPr sz="199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defTabSz="4137025" rtl="0" eaLnBrk="0" fontAlgn="base" hangingPunct="0">
              <a:spcBef>
                <a:spcPct val="0"/>
              </a:spcBef>
              <a:spcAft>
                <a:spcPct val="0"/>
              </a:spcAft>
              <a:defRPr sz="199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defTabSz="4137025" rtl="0" eaLnBrk="0" fontAlgn="base" hangingPunct="0">
              <a:spcBef>
                <a:spcPct val="0"/>
              </a:spcBef>
              <a:spcAft>
                <a:spcPct val="0"/>
              </a:spcAft>
              <a:defRPr sz="199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defTabSz="4137025" rtl="0" fontAlgn="base">
              <a:spcBef>
                <a:spcPct val="0"/>
              </a:spcBef>
              <a:spcAft>
                <a:spcPct val="0"/>
              </a:spcAft>
              <a:defRPr sz="199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defTabSz="4137025" rtl="0" fontAlgn="base">
              <a:spcBef>
                <a:spcPct val="0"/>
              </a:spcBef>
              <a:spcAft>
                <a:spcPct val="0"/>
              </a:spcAft>
              <a:defRPr sz="199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defTabSz="4137025" rtl="0" fontAlgn="base">
              <a:spcBef>
                <a:spcPct val="0"/>
              </a:spcBef>
              <a:spcAft>
                <a:spcPct val="0"/>
              </a:spcAft>
              <a:defRPr sz="199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defTabSz="4137025" rtl="0" fontAlgn="base">
              <a:spcBef>
                <a:spcPct val="0"/>
              </a:spcBef>
              <a:spcAft>
                <a:spcPct val="0"/>
              </a:spcAft>
              <a:defRPr sz="199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r>
              <a:rPr lang="pt-BR" sz="6500" b="1" dirty="0">
                <a:latin typeface="Arial" panose="020B0604020202020204" pitchFamily="34" charset="0"/>
                <a:ea typeface="Geneva" panose="020B0503030404040204" pitchFamily="124" charset="-128"/>
                <a:cs typeface="Arial" panose="020B0604020202020204" pitchFamily="34" charset="0"/>
              </a:rPr>
              <a:t>Título do trabalho Arial, negrito, corpo 72pt, podendo ser reduzido para até corpo 60, caso a quantidade de texto ultrapasse o espaço delimitado</a:t>
            </a:r>
            <a:endParaRPr lang="en-US" sz="6500" dirty="0">
              <a:latin typeface="Arial" panose="020B0604020202020204" pitchFamily="34" charset="0"/>
              <a:ea typeface="Geneva" panose="020B0503030404040204" pitchFamily="124" charset="-128"/>
              <a:cs typeface="Arial" panose="020B0604020202020204" pitchFamily="34" charset="0"/>
            </a:endParaRPr>
          </a:p>
        </p:txBody>
      </p:sp>
      <p:sp>
        <p:nvSpPr>
          <p:cNvPr id="3075" name="Title 1">
            <a:extLst>
              <a:ext uri="{FF2B5EF4-FFF2-40B4-BE49-F238E27FC236}">
                <a16:creationId xmlns:a16="http://schemas.microsoft.com/office/drawing/2014/main" id="{2D8DC572-BA6A-2B10-A325-ADBC26DF08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0463" y="8037513"/>
            <a:ext cx="27544712" cy="2211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32054" tIns="216027" rIns="432054" bIns="216027" anchor="ctr"/>
          <a:lstStyle>
            <a:lvl1pPr>
              <a:spcBef>
                <a:spcPct val="20000"/>
              </a:spcBef>
              <a:buChar char="•"/>
              <a:defRPr sz="145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360738" indent="-1292225">
              <a:spcBef>
                <a:spcPct val="20000"/>
              </a:spcBef>
              <a:buChar char="–"/>
              <a:defRPr sz="12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5170488" indent="-1033463">
              <a:spcBef>
                <a:spcPct val="20000"/>
              </a:spcBef>
              <a:buChar char="•"/>
              <a:defRPr sz="10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7239000" indent="-1033463">
              <a:spcBef>
                <a:spcPct val="20000"/>
              </a:spcBef>
              <a:buChar char="–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9307513" indent="-1035050">
              <a:spcBef>
                <a:spcPct val="20000"/>
              </a:spcBef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7647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02219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06791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11363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4000" b="1">
                <a:latin typeface="Calibri" panose="020F0502020204030204" pitchFamily="34" charset="0"/>
                <a:cs typeface="Geneva" pitchFamily="34" charset="0"/>
              </a:rPr>
              <a:t>Nomes dos autores: arial, negrito, corpo 40pt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4000">
                <a:latin typeface="Calibri" panose="020F0502020204030204" pitchFamily="34" charset="0"/>
                <a:cs typeface="Geneva" pitchFamily="34" charset="0"/>
              </a:rPr>
              <a:t>Instituições; unidade acadêmica e endereço eletrônico: arial, regular, corpo 30pt </a:t>
            </a:r>
            <a:endParaRPr lang="en-US" altLang="pt-BR" sz="4000">
              <a:latin typeface="Arial" panose="020B0604020202020204" pitchFamily="34" charset="0"/>
              <a:cs typeface="Geneva" pitchFamily="34" charset="0"/>
            </a:endParaRPr>
          </a:p>
        </p:txBody>
      </p:sp>
      <p:sp>
        <p:nvSpPr>
          <p:cNvPr id="3076" name="Subtitle 2">
            <a:extLst>
              <a:ext uri="{FF2B5EF4-FFF2-40B4-BE49-F238E27FC236}">
                <a16:creationId xmlns:a16="http://schemas.microsoft.com/office/drawing/2014/main" id="{4BF91251-96FD-4AA9-96FF-00C494F127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04913" y="17237075"/>
            <a:ext cx="14400212" cy="716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145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360738" indent="-1292225">
              <a:spcBef>
                <a:spcPct val="20000"/>
              </a:spcBef>
              <a:buChar char="–"/>
              <a:defRPr sz="12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5170488" indent="-1033463">
              <a:spcBef>
                <a:spcPct val="20000"/>
              </a:spcBef>
              <a:buChar char="•"/>
              <a:defRPr sz="10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7239000" indent="-1033463">
              <a:spcBef>
                <a:spcPct val="20000"/>
              </a:spcBef>
              <a:buChar char="–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9307513" indent="-1035050">
              <a:spcBef>
                <a:spcPct val="20000"/>
              </a:spcBef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7647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02219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06791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11363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FontTx/>
              <a:buNone/>
            </a:pPr>
            <a:r>
              <a:rPr lang="pt-BR" altLang="pt-BR" sz="6000" b="1">
                <a:latin typeface="Arial" panose="020B0604020202020204" pitchFamily="34" charset="0"/>
                <a:cs typeface="Geneva" pitchFamily="34" charset="0"/>
              </a:rPr>
              <a:t>METODOLOGIA</a:t>
            </a:r>
            <a:endParaRPr lang="pt-BR" altLang="pt-BR" sz="2400">
              <a:latin typeface="Arial" panose="020B0604020202020204" pitchFamily="34" charset="0"/>
              <a:cs typeface="Geneva" pitchFamily="34" charset="0"/>
            </a:endParaRPr>
          </a:p>
          <a:p>
            <a:pPr eaLnBrk="1" hangingPunct="1">
              <a:buFontTx/>
              <a:buNone/>
            </a:pPr>
            <a:r>
              <a:rPr lang="pt-BR" altLang="pt-BR" sz="2400">
                <a:latin typeface="Arial" panose="020B0604020202020204" pitchFamily="34" charset="0"/>
                <a:cs typeface="Geneva" pitchFamily="34" charset="0"/>
              </a:rPr>
              <a:t>Corpo do texto Arial regular tamanho 32pt, podendo ser reduzido para até 24pt, caso a quantidade de texto ultrapasse o espaço delimitado. ...............</a:t>
            </a:r>
          </a:p>
          <a:p>
            <a:pPr eaLnBrk="1" hangingPunct="1">
              <a:buFontTx/>
              <a:buNone/>
            </a:pPr>
            <a:r>
              <a:rPr lang="pt-BR" altLang="pt-BR" sz="2400">
                <a:latin typeface="Arial" panose="020B0604020202020204" pitchFamily="34" charset="0"/>
                <a:cs typeface="Geneva" pitchFamily="34" charset="0"/>
              </a:rPr>
              <a:t>nnnnnnnnnnbbbbbbbbbbbbbbbaaaaaaaaaaaaaaaaaaacccccccckkkkkkkkkkkkkkkkkkkpppppppppppppppp nnnnnnnnnnbbbbbbbbbbbbbbbaaaaaaaaaaaaaaaaaaacccccccckkkkkkkkkkkkkkkkkkkpppppppppppppppp nnnnnnnnnnbbbbbbbbbbbbbbbaaaaaaaaaaaaaaaaaaacccccccckkkkkkkkkkkkkkkkkkkpppppppppppppppp nnnnnnnnnnbbbbbbbbbbbbbbbaaaaaaaaaaaaaaaaaaacccccccckkkkkkkkkkkkkkkkkkkpppppppppppppppp nnnnnnnnnnbbbbbbbbbbbbbbbaaaaaaaaaaaaaaaaaaacccccccckkkkkkkkkkkkkkkkkkkpppppppppppppppp nnnnnnnnnnbbbbbbbbbbbbbbbaaaaaaaaaaaaaaaaaaacccccccckkkkkkkkkkkkkkkkkkkpppppppppppppppp nnnnnnnnnnbbbbbbbbbbbbbbbaaaaaaaaaaaaaaaaaaacccccccckkkkkkkkkkkkkkkkkkkpppppppppppppppp nnnnnnnnnnbbbbbbbbbbbbbbbaaaaaaaaaaaaaaaaaaacccccccckkkkkkkkkkkkkkkkkkkpppppppppppppppp nnnnnnnnnnbbbbbbbbbbbbbbbaaaaaaaaaaaaaaaaaaacccccccckkkkkkkkkkkkkkkkkkkpppppppppppppppp nnnnnnnnnnbbbbbbbbbbbbbbbaaaaaaaaaaaaaaaaaaacccccccckkkkkkkkkkkkkkkkkkkpppppppppppppppp nnnnnnnnnnbbbbbbbbbbbbbbbaaaaaaaaaaaaaaaaaaacccccccckkkkkkkkkkkkkkkkkkkpppppppppppppppp nnnnnnnnnnbbbbbbbbbbbbbbbaaaaaaaaaaaaaaaaaaacccccccckkkkkkkkkkkkkkkkkkkpppppppppppppppp nnnnnnnnnnbbbbbbbbbbbbbbbaaaaaaaaaaaaaaaaaaacccccccckkkkkkkkkkkkkkkkkkkpppppppppppppppp nnnnnnnnnnbbbbbbbbbbbbbbbaaaaaaaaaaaaaaaaaaacccccccckkkkkkkkkkkkkkkkkkkpppppppppppppppp</a:t>
            </a:r>
          </a:p>
          <a:p>
            <a:pPr eaLnBrk="1" hangingPunct="1">
              <a:buFontTx/>
              <a:buNone/>
            </a:pPr>
            <a:endParaRPr lang="pt-BR" altLang="pt-BR" sz="2400">
              <a:latin typeface="Arial" panose="020B0604020202020204" pitchFamily="34" charset="0"/>
              <a:cs typeface="Geneva" pitchFamily="34" charset="0"/>
            </a:endParaRPr>
          </a:p>
        </p:txBody>
      </p:sp>
      <p:sp>
        <p:nvSpPr>
          <p:cNvPr id="3077" name="Subtitle 2">
            <a:extLst>
              <a:ext uri="{FF2B5EF4-FFF2-40B4-BE49-F238E27FC236}">
                <a16:creationId xmlns:a16="http://schemas.microsoft.com/office/drawing/2014/main" id="{86976833-06BB-1BC0-5132-7F5680933E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16400" y="31472188"/>
            <a:ext cx="14400213" cy="583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145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360738" indent="-1292225">
              <a:spcBef>
                <a:spcPct val="20000"/>
              </a:spcBef>
              <a:buChar char="–"/>
              <a:defRPr sz="12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5170488" indent="-1033463">
              <a:spcBef>
                <a:spcPct val="20000"/>
              </a:spcBef>
              <a:buChar char="•"/>
              <a:defRPr sz="10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7239000" indent="-1033463">
              <a:spcBef>
                <a:spcPct val="20000"/>
              </a:spcBef>
              <a:buChar char="–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9307513" indent="-1035050">
              <a:spcBef>
                <a:spcPct val="20000"/>
              </a:spcBef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7647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02219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06791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11363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buFontTx/>
              <a:buNone/>
            </a:pPr>
            <a:r>
              <a:rPr lang="pt-BR" altLang="pt-BR" sz="6000" b="1">
                <a:latin typeface="Arial" panose="020B0604020202020204" pitchFamily="34" charset="0"/>
                <a:cs typeface="Geneva" pitchFamily="34" charset="0"/>
              </a:rPr>
              <a:t>CONCLUSÃO/CONSIDERAÇÕES FINAIS</a:t>
            </a:r>
          </a:p>
          <a:p>
            <a:pPr eaLnBrk="1" hangingPunct="1">
              <a:buFontTx/>
              <a:buNone/>
            </a:pPr>
            <a:r>
              <a:rPr lang="pt-BR" altLang="pt-BR" sz="2400">
                <a:latin typeface="Arial" panose="020B0604020202020204" pitchFamily="34" charset="0"/>
                <a:cs typeface="Geneva" pitchFamily="34" charset="0"/>
              </a:rPr>
              <a:t>nnnnnnnnnnbbbbbbbbbbbbbbbaaaaaaaaaaaaaaaaaaacccccccckkkkkkkkkkkkkkkkkkkpppppppppppppppp nnnnnnnnnnbbbbbbbbbbbbbbbaaaaaaaaaaaaaaaaaaacccccccckkkkkkkkkkkkkkkkkkkpppppppppppppppp nnnnnnnnnnbbbbbbbbbbbbbbbaaaaaaaaaaaaaaaaaaacccccccckkkkkkkkkkkkkkkkkkkpppppppppppppppp nnnnnnnnnnbbbbbbbbbbbbbbbaaaaaaaaaaaaaaaaaaacccccccckkkkkkkkkkkkkkkkkkkpppppppppppppppp</a:t>
            </a:r>
          </a:p>
          <a:p>
            <a:pPr eaLnBrk="1" hangingPunct="1">
              <a:buFontTx/>
              <a:buNone/>
            </a:pPr>
            <a:r>
              <a:rPr lang="pt-BR" altLang="pt-BR" sz="2400">
                <a:latin typeface="Arial" panose="020B0604020202020204" pitchFamily="34" charset="0"/>
                <a:cs typeface="Geneva" pitchFamily="34" charset="0"/>
              </a:rPr>
              <a:t>nnnnnnnnnnbbbbbbbbbbbbbbbaaaaaaaaaaaaaaaaaaacccccccckkkkkkkkkkkkkkkkkkkpppppppppppppppp nnnnnnnnnnbbbbbbbbbbbbbbbaaaaaaaaaaaaaaaaaaacccccccckkkkkkkkkkkkkkkkkkkpppppppppppppppp nnnnnnnnnnbbbbbbbbbbbbbbbaaaaaaaaaaaaaaaaaaacccccccckkkkkkkkkkkkkkkkkkkpppppppppppppppp nnnnnnnnnnbbbbbbbbbbbbbbbaaaaaaaaaaaaaaaaaaacccccccckkkkkkkkkkkkkkkkkkkpppppppppppppppp nnnnnnnnnnbbbbbbbbbbbbbbbaaaaaaaaaaaaaaaaaaacccccccckkkkkkkkkkkkkkkkkkkpppppppppppppppp nnnnnnnnnnbbbbbbbbbbbbbbbaaaaaaaaaaaaaaaaaaacccccccckkkkkkkkkkkkkkkkkkkpppppppppppppppp</a:t>
            </a:r>
            <a:endParaRPr lang="en-US" altLang="pt-BR" sz="2400">
              <a:latin typeface="Arial" panose="020B0604020202020204" pitchFamily="34" charset="0"/>
              <a:cs typeface="Geneva" pitchFamily="34" charset="0"/>
            </a:endParaRPr>
          </a:p>
        </p:txBody>
      </p:sp>
      <p:sp>
        <p:nvSpPr>
          <p:cNvPr id="3078" name="Subtitle 2">
            <a:extLst>
              <a:ext uri="{FF2B5EF4-FFF2-40B4-BE49-F238E27FC236}">
                <a16:creationId xmlns:a16="http://schemas.microsoft.com/office/drawing/2014/main" id="{3C724B6D-1731-62F7-604A-6C2E450520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857663" y="37376100"/>
            <a:ext cx="14400212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145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360738" indent="-1292225">
              <a:spcBef>
                <a:spcPct val="20000"/>
              </a:spcBef>
              <a:buChar char="–"/>
              <a:defRPr sz="12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5170488" indent="-1033463">
              <a:spcBef>
                <a:spcPct val="20000"/>
              </a:spcBef>
              <a:buChar char="•"/>
              <a:defRPr sz="10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7239000" indent="-1033463">
              <a:spcBef>
                <a:spcPct val="20000"/>
              </a:spcBef>
              <a:buChar char="–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9307513" indent="-1035050">
              <a:spcBef>
                <a:spcPct val="20000"/>
              </a:spcBef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7647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02219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06791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11363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FontTx/>
              <a:buNone/>
            </a:pPr>
            <a:r>
              <a:rPr lang="pt-BR" altLang="pt-BR" sz="6000" b="1">
                <a:latin typeface="Arial" panose="020B0604020202020204" pitchFamily="34" charset="0"/>
                <a:cs typeface="Geneva" pitchFamily="34" charset="0"/>
              </a:rPr>
              <a:t>REFERÊNCIAS </a:t>
            </a:r>
          </a:p>
          <a:p>
            <a:pPr eaLnBrk="1" hangingPunct="1">
              <a:buFontTx/>
              <a:buNone/>
            </a:pPr>
            <a:r>
              <a:rPr lang="pt-BR" altLang="pt-BR" sz="2400">
                <a:latin typeface="Arial" panose="020B0604020202020204" pitchFamily="34" charset="0"/>
                <a:cs typeface="Geneva" pitchFamily="34" charset="0"/>
              </a:rPr>
              <a:t>nnnnnnnnnnbbbbbbbbbbbbbbbaaaaaaaaaaaaaaaaaaacccccccckkkkkkkkkkkkkkkkkkkpppppppppppppppp nnnnnnnnnnbbbbbbbbbbbbbbbaaaaaaaaaaaaaaaaaaacccccccckkkkkkkkkkkkkkkkkkkpppppppppppppppp nnnnnnnnnnbbbbbbbbbbbbbbbaaaaaaaaaaaaaaaaaaacccccccckkkkkkkkkkkkkkkkkkkpppppppppppppppp nnnnnnnnnnbbbbbbbbbbbbbbbaaaaaaaaaaaaaaaaaaacccccccckkkkkkkkkkkkkkkkkkkpppppppppppppppp nnnnnnnnnnbbbbbbbbbbbbbbbaaaaaaaaaaaaaaaaaaacccccccckkkkkkkkkkkkkkkkkkkpppppppppppppppp nnnnnnnnnnbbbbbbbbbbbbbbbaaaaaaaaaaaaaaaaaaacccccccckkkkkkkkkkkkkkkkkkkpppppppppppppppp nnnnnnnnnnbbbbbbbbbbbbbbbaaaaaaaaaaaaaaaaaaacccccccckkkkkkkkkkkkkkkkkkkpppppppppppppppp nnnnnnnnnnbbbbbbbbbbbbbbbaaaaaaaaaaaaaaaaaaacccccccckkkkkkkkkkkkkkkkkkkpppppppppppppppp</a:t>
            </a:r>
          </a:p>
        </p:txBody>
      </p:sp>
      <p:sp>
        <p:nvSpPr>
          <p:cNvPr id="3079" name="Subtitle 2">
            <a:extLst>
              <a:ext uri="{FF2B5EF4-FFF2-40B4-BE49-F238E27FC236}">
                <a16:creationId xmlns:a16="http://schemas.microsoft.com/office/drawing/2014/main" id="{BC1F537F-57DC-FE86-BA9A-DBB61EA851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04913" y="24606250"/>
            <a:ext cx="14400212" cy="1064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145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360738" indent="-1292225">
              <a:spcBef>
                <a:spcPct val="20000"/>
              </a:spcBef>
              <a:buChar char="–"/>
              <a:defRPr sz="12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5170488" indent="-1033463">
              <a:spcBef>
                <a:spcPct val="20000"/>
              </a:spcBef>
              <a:buChar char="•"/>
              <a:defRPr sz="10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7239000" indent="-1033463">
              <a:spcBef>
                <a:spcPct val="20000"/>
              </a:spcBef>
              <a:buChar char="–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9307513" indent="-1035050">
              <a:spcBef>
                <a:spcPct val="20000"/>
              </a:spcBef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7647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02219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06791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11363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FontTx/>
              <a:buNone/>
            </a:pPr>
            <a:r>
              <a:rPr lang="pt-BR" altLang="pt-BR" sz="6000" b="1">
                <a:latin typeface="Arial" panose="020B0604020202020204" pitchFamily="34" charset="0"/>
                <a:cs typeface="Geneva" pitchFamily="34" charset="0"/>
              </a:rPr>
              <a:t>RESULTADOS E DISCUSSÃO</a:t>
            </a:r>
          </a:p>
          <a:p>
            <a:pPr eaLnBrk="1" hangingPunct="1">
              <a:buFontTx/>
              <a:buNone/>
            </a:pPr>
            <a:r>
              <a:rPr lang="pt-BR" altLang="pt-BR" sz="2400">
                <a:latin typeface="Arial" panose="020B0604020202020204" pitchFamily="34" charset="0"/>
                <a:cs typeface="Geneva" pitchFamily="34" charset="0"/>
              </a:rPr>
              <a:t>Corpo do texto Arial regular tamanho 32pt, podendo ser reduzido para até 24pt, caso a quantidade de texto ultrapasse o espaço delimitado. ....</a:t>
            </a:r>
          </a:p>
          <a:p>
            <a:pPr eaLnBrk="1" hangingPunct="1">
              <a:buFontTx/>
              <a:buNone/>
            </a:pPr>
            <a:r>
              <a:rPr lang="pt-BR" altLang="pt-BR" sz="2400">
                <a:latin typeface="Arial" panose="020B0604020202020204" pitchFamily="34" charset="0"/>
                <a:cs typeface="Geneva" pitchFamily="34" charset="0"/>
              </a:rPr>
              <a:t>nnnnnnnnnnbbbbbbbbbbbbbbbaaaaaaaaaaaaaaaaaaacccccccckkkkkkkkkkkkkkkkkkkpppppppppppppppp nnnnnnnnnnbbbbbbbbbbbbbbbaaaaaaaaaaaaaaaaaaacccccccckkkkkkkkkkkkkkkkkkkpppppppppppppppp nnnnnnnnnnbbbbbbbbbbbbbbbaaaaaaaaaaaaaaaaaaacccccccckkkkkkkkkkkkkkkkkkkpppppppppppppppp nnnnnnnnnnbbbbbbbbbbbbbbbaaaaaaaaaaaaaaaaaaacccccccckkkkkkkkkkkkkkkkkkkpppppppppppppppp nnnnnnnnnnbbbbbbbbbbbbbbbaaaaaaaaaaaaaaaaaaacccccccckkkkkkkkkkkkkkkkkkkpppppppppppppppp nnnnnnnnnnbbbbbbbbbbbbbbbaaaaaaaaaaaaaaaaaaacccccccckkkkkkkkkkkkkkkkkkkpppppppppppppppp nnnnnnnnnnbbbbbbbbbbbbbbbaaaaaaaaaaaaaaaaaaacccccccckkkkkkkkkkkkkkkkkkkpppppppppppppppp nnnnnnnnnnbbbbbbbbbbbbbbbaaaaaaaaaaaaaaaaaaacccccccckkkkkkkkkkkkkkkkkkkpppppppppppppppp nnnnnnnnnnbbbbbbbbbbbbbbbaaaaaaaaaaaaaaaaaaacccccccckkkkkkkkkkkkkkkkkkkpppppppppppppppp nnnnnnnnnnbbbbbbbbbbbbbbbaaaaaaaaaaaaaaaaaaacccccccckkkkkkkkkkkkkkkkkkkpppppppppppppppp nnnnnnnnnnbbbbbbbbbbbbbbbaaaaaaaaaaaaaaaaaaacccccccckkkkkkkkkkkkkkkkkkkpppppppppppppppp nnnnnnnnnnbbbbbbbbbbbbbbbaaaaaaaaaaaaaaaaaaacccccccckkkkkkkkkkkkkkkkkkkpppppppppppppppp nnnnnnnnnnbbbbbbbbbbbbbbbaaaaaaaaaaaaaaaaaaacccccccckkkkkkkkkkkkkkkkkkkpppppppppppppppp nnnnnnnnnnbbbbbbbbbbbbbbbaaaaaaaaaaaaaaaaaaacccccccckkkkkkkkkkkkkkkkkkkpppppppppppppppp nnnnnnnnnnbbbbbbbbbbbbbbbaaaaaaaaaaaaaaaaaaacccccccckkkkkkkkkkkkkkkkkkkpppppppppppppppp nnnnnnnnnnbbbbbbbbbbbbbbbaaaaaaaaaaaaaaaaaaacccccccckkkkkkkkkkkkkkkkkkkpppppppppppppppp nnnnnnnnnnbbbbbbbbbbbbbbbaaaaaaaaaaaaaaaaaaacccccccckkkkkkkkkkkkkkkkkkkpppppppppppppppp nnnnnnnnnnbbbbbbbbbbbbbbbaaaaaaaaaaaaaaaaaaacccccccckkkkkkkkkkkkkkkkkkkpppppppppppppppp</a:t>
            </a:r>
          </a:p>
          <a:p>
            <a:pPr eaLnBrk="1" hangingPunct="1">
              <a:buFontTx/>
              <a:buNone/>
            </a:pPr>
            <a:r>
              <a:rPr lang="pt-BR" altLang="pt-BR" sz="2400">
                <a:latin typeface="Arial" panose="020B0604020202020204" pitchFamily="34" charset="0"/>
                <a:cs typeface="Geneva" pitchFamily="34" charset="0"/>
              </a:rPr>
              <a:t>nnnnnnnnnnbbbbbbbbbbbbbbbaaaaaaaaaaaaaaaaaaacccccccckkkkkkkkkkkkkkkkkkkpppppppppppppppp nnnnnnnnnnbbbbbbbbbbbbbbbaaaaaaaaaaaaaaaaaaacccccccckkkkkkkkkkkkkkkkkkkpppppppppppppppp nnnnnnnnnnbbbbbbbbbbbbbbbaaaaaaaaaaaaaaaaaaacccccccckkkkkkkkkkkkkkkkkkkpppppppppppppppp nnnnnnnnnnbbbbbbbbbbbbbbbaaaaaaaaaaaaaaaaaaacccccccckkkkkkkkkkkkkkkkkkkpppppppppppppppp nnnnnnnnnnbbbbbbbbbbbbbbbaaaaaaaaaaaaaaaaaaacccccccckkkkkkkkkkkkkkkkkkkpppppppppppppppp</a:t>
            </a:r>
            <a:endParaRPr lang="en-US" altLang="pt-BR" sz="2400">
              <a:latin typeface="Arial" panose="020B0604020202020204" pitchFamily="34" charset="0"/>
              <a:cs typeface="Geneva" pitchFamily="34" charset="0"/>
            </a:endParaRPr>
          </a:p>
        </p:txBody>
      </p:sp>
      <p:graphicFrame>
        <p:nvGraphicFramePr>
          <p:cNvPr id="64" name="Table 16">
            <a:extLst>
              <a:ext uri="{FF2B5EF4-FFF2-40B4-BE49-F238E27FC236}">
                <a16:creationId xmlns:a16="http://schemas.microsoft.com/office/drawing/2014/main" id="{9C7ABFF0-578A-4587-BF58-24FD4D1CF53C}"/>
              </a:ext>
            </a:extLst>
          </p:cNvPr>
          <p:cNvGraphicFramePr>
            <a:graphicFrameLocks noGrp="1"/>
          </p:cNvGraphicFramePr>
          <p:nvPr/>
        </p:nvGraphicFramePr>
        <p:xfrm>
          <a:off x="1146175" y="35471100"/>
          <a:ext cx="14317665" cy="465614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8635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63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635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63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63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31228"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 err="1"/>
                        <a:t>Coluna</a:t>
                      </a:r>
                      <a:r>
                        <a:rPr lang="en-US" sz="3200" baseline="0" dirty="0"/>
                        <a:t> 1</a:t>
                      </a:r>
                    </a:p>
                  </a:txBody>
                  <a:tcPr marL="91437" marR="91437" marT="45724" marB="45724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3200" baseline="0" dirty="0" err="1"/>
                        <a:t>Coluna</a:t>
                      </a:r>
                      <a:r>
                        <a:rPr lang="en-US" sz="3200" baseline="0" dirty="0"/>
                        <a:t> 2</a:t>
                      </a:r>
                    </a:p>
                  </a:txBody>
                  <a:tcPr marL="91437" marR="91437" marT="45724" marB="45724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3200" baseline="0" dirty="0" err="1"/>
                        <a:t>Coluna</a:t>
                      </a:r>
                      <a:r>
                        <a:rPr lang="en-US" sz="3200" baseline="0" dirty="0"/>
                        <a:t> 3</a:t>
                      </a:r>
                    </a:p>
                  </a:txBody>
                  <a:tcPr marL="91437" marR="91437" marT="45724" marB="45724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3200" baseline="0" dirty="0" err="1"/>
                        <a:t>Coluna</a:t>
                      </a:r>
                      <a:r>
                        <a:rPr lang="en-US" sz="3200" baseline="0" dirty="0"/>
                        <a:t> 4</a:t>
                      </a:r>
                    </a:p>
                  </a:txBody>
                  <a:tcPr marL="91437" marR="91437" marT="45724" marB="45724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3200" baseline="0" dirty="0" err="1"/>
                        <a:t>Coluna</a:t>
                      </a:r>
                      <a:r>
                        <a:rPr lang="en-US" sz="3200" baseline="0" dirty="0"/>
                        <a:t> 5</a:t>
                      </a:r>
                    </a:p>
                  </a:txBody>
                  <a:tcPr marL="91437" marR="91437" marT="45724" marB="4572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31228"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/>
                        <a:t>123</a:t>
                      </a:r>
                    </a:p>
                  </a:txBody>
                  <a:tcPr marL="91437" marR="9143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/>
                        <a:t>123</a:t>
                      </a:r>
                    </a:p>
                  </a:txBody>
                  <a:tcPr marL="91437" marR="9143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/>
                        <a:t>123</a:t>
                      </a:r>
                    </a:p>
                  </a:txBody>
                  <a:tcPr marL="91437" marR="9143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/>
                        <a:t>123</a:t>
                      </a:r>
                    </a:p>
                  </a:txBody>
                  <a:tcPr marL="91437" marR="9143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/>
                        <a:t>123</a:t>
                      </a:r>
                    </a:p>
                  </a:txBody>
                  <a:tcPr marL="91437" marR="91437" marT="45724" marB="4572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31228"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/>
                        <a:t>123</a:t>
                      </a:r>
                    </a:p>
                  </a:txBody>
                  <a:tcPr marL="91437" marR="9143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/>
                        <a:t>123</a:t>
                      </a:r>
                    </a:p>
                  </a:txBody>
                  <a:tcPr marL="91437" marR="9143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/>
                        <a:t>123</a:t>
                      </a:r>
                    </a:p>
                  </a:txBody>
                  <a:tcPr marL="91437" marR="9143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/>
                        <a:t>123</a:t>
                      </a:r>
                    </a:p>
                  </a:txBody>
                  <a:tcPr marL="91437" marR="9143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/>
                        <a:t>123</a:t>
                      </a:r>
                    </a:p>
                  </a:txBody>
                  <a:tcPr marL="91437" marR="91437" marT="45724" marB="45724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31228"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/>
                        <a:t>123</a:t>
                      </a:r>
                    </a:p>
                  </a:txBody>
                  <a:tcPr marL="91437" marR="9143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/>
                        <a:t>123</a:t>
                      </a:r>
                    </a:p>
                  </a:txBody>
                  <a:tcPr marL="91437" marR="9143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/>
                        <a:t>123</a:t>
                      </a:r>
                    </a:p>
                  </a:txBody>
                  <a:tcPr marL="91437" marR="9143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/>
                        <a:t>123</a:t>
                      </a:r>
                    </a:p>
                  </a:txBody>
                  <a:tcPr marL="91437" marR="9143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/>
                        <a:t>123</a:t>
                      </a:r>
                    </a:p>
                  </a:txBody>
                  <a:tcPr marL="91437" marR="91437" marT="45724" marB="45724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31228"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/>
                        <a:t>123</a:t>
                      </a:r>
                    </a:p>
                  </a:txBody>
                  <a:tcPr marL="91437" marR="9143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/>
                        <a:t>123</a:t>
                      </a:r>
                    </a:p>
                  </a:txBody>
                  <a:tcPr marL="91437" marR="9143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/>
                        <a:t>123</a:t>
                      </a:r>
                    </a:p>
                  </a:txBody>
                  <a:tcPr marL="91437" marR="9143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/>
                        <a:t>123</a:t>
                      </a:r>
                    </a:p>
                  </a:txBody>
                  <a:tcPr marL="91437" marR="9143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/>
                        <a:t>123</a:t>
                      </a:r>
                    </a:p>
                  </a:txBody>
                  <a:tcPr marL="91437" marR="91437" marT="45724" marB="45724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3109" name="Chart 15">
            <a:extLst>
              <a:ext uri="{FF2B5EF4-FFF2-40B4-BE49-F238E27FC236}">
                <a16:creationId xmlns:a16="http://schemas.microsoft.com/office/drawing/2014/main" id="{922CF1AF-1E8C-A96B-736E-12C290517C2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929100" y="19329400"/>
          <a:ext cx="14054138" cy="6916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3" imgW="14390640" imgH="7076520" progId="Excel.Chart.8">
                  <p:embed/>
                </p:oleObj>
              </mc:Choice>
              <mc:Fallback>
                <p:oleObj r:id="rId3" imgW="14390640" imgH="7076520" progId="Excel.Chart.8">
                  <p:embed/>
                  <p:pic>
                    <p:nvPicPr>
                      <p:cNvPr id="3109" name="Chart 15">
                        <a:extLst>
                          <a:ext uri="{FF2B5EF4-FFF2-40B4-BE49-F238E27FC236}">
                            <a16:creationId xmlns:a16="http://schemas.microsoft.com/office/drawing/2014/main" id="{922CF1AF-1E8C-A96B-736E-12C290517C2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29100" y="19329400"/>
                        <a:ext cx="14054138" cy="6916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10" name="Rectangle 37">
            <a:extLst>
              <a:ext uri="{FF2B5EF4-FFF2-40B4-BE49-F238E27FC236}">
                <a16:creationId xmlns:a16="http://schemas.microsoft.com/office/drawing/2014/main" id="{E998D4B7-BB94-1782-A89D-505F2B20FDF4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1204913" y="5046663"/>
            <a:ext cx="30052962" cy="50800"/>
          </a:xfrm>
          <a:prstGeom prst="rect">
            <a:avLst/>
          </a:prstGeom>
          <a:solidFill>
            <a:srgbClr val="002B7B"/>
          </a:solidFill>
          <a:ln w="38100">
            <a:solidFill>
              <a:srgbClr val="0099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145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360738" indent="-1292225">
              <a:spcBef>
                <a:spcPct val="20000"/>
              </a:spcBef>
              <a:buChar char="–"/>
              <a:defRPr sz="12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5170488" indent="-1033463">
              <a:spcBef>
                <a:spcPct val="20000"/>
              </a:spcBef>
              <a:buChar char="•"/>
              <a:defRPr sz="10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7239000" indent="-1033463">
              <a:spcBef>
                <a:spcPct val="20000"/>
              </a:spcBef>
              <a:buChar char="–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9307513" indent="-1035050">
              <a:spcBef>
                <a:spcPct val="20000"/>
              </a:spcBef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7647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02219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06791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11363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pt-BR" sz="1800">
              <a:ea typeface="MS PGothic" panose="020B0600070205080204" pitchFamily="34" charset="-128"/>
            </a:endParaRPr>
          </a:p>
        </p:txBody>
      </p:sp>
      <p:sp>
        <p:nvSpPr>
          <p:cNvPr id="3111" name="Rectangle 37">
            <a:extLst>
              <a:ext uri="{FF2B5EF4-FFF2-40B4-BE49-F238E27FC236}">
                <a16:creationId xmlns:a16="http://schemas.microsoft.com/office/drawing/2014/main" id="{0D30C99C-5957-5A7B-71EB-BF02206C8C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6825" y="10706100"/>
            <a:ext cx="29960888" cy="46038"/>
          </a:xfrm>
          <a:prstGeom prst="rect">
            <a:avLst/>
          </a:prstGeom>
          <a:solidFill>
            <a:srgbClr val="002B7B"/>
          </a:solidFill>
          <a:ln w="38100">
            <a:solidFill>
              <a:srgbClr val="0099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145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360738" indent="-1292225">
              <a:spcBef>
                <a:spcPct val="20000"/>
              </a:spcBef>
              <a:buChar char="–"/>
              <a:defRPr sz="12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5170488" indent="-1033463">
              <a:spcBef>
                <a:spcPct val="20000"/>
              </a:spcBef>
              <a:buChar char="•"/>
              <a:defRPr sz="10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7239000" indent="-1033463">
              <a:spcBef>
                <a:spcPct val="20000"/>
              </a:spcBef>
              <a:buChar char="–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9307513" indent="-1035050">
              <a:spcBef>
                <a:spcPct val="20000"/>
              </a:spcBef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7647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02219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06791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11363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pt-BR" sz="1800">
              <a:ea typeface="MS PGothic" panose="020B0600070205080204" pitchFamily="34" charset="-128"/>
            </a:endParaRPr>
          </a:p>
        </p:txBody>
      </p:sp>
      <p:sp>
        <p:nvSpPr>
          <p:cNvPr id="3112" name="Subtitle 2">
            <a:extLst>
              <a:ext uri="{FF2B5EF4-FFF2-40B4-BE49-F238E27FC236}">
                <a16:creationId xmlns:a16="http://schemas.microsoft.com/office/drawing/2014/main" id="{F366CCC3-3163-AF7D-C2FD-8EB53A6FE4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04913" y="11857038"/>
            <a:ext cx="14400212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145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360738" indent="-1292225">
              <a:spcBef>
                <a:spcPct val="20000"/>
              </a:spcBef>
              <a:buChar char="–"/>
              <a:defRPr sz="12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5170488" indent="-1033463">
              <a:spcBef>
                <a:spcPct val="20000"/>
              </a:spcBef>
              <a:buChar char="•"/>
              <a:defRPr sz="10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7239000" indent="-1033463">
              <a:spcBef>
                <a:spcPct val="20000"/>
              </a:spcBef>
              <a:buChar char="–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9307513" indent="-1035050">
              <a:spcBef>
                <a:spcPct val="20000"/>
              </a:spcBef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7647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02219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06791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11363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FontTx/>
              <a:buNone/>
            </a:pPr>
            <a:r>
              <a:rPr lang="pt-BR" altLang="pt-BR" sz="6000" b="1">
                <a:latin typeface="Arial" panose="020B0604020202020204" pitchFamily="34" charset="0"/>
                <a:cs typeface="Geneva" pitchFamily="34" charset="0"/>
              </a:rPr>
              <a:t>INTRODUÇÃO</a:t>
            </a:r>
          </a:p>
          <a:p>
            <a:pPr eaLnBrk="1" hangingPunct="1">
              <a:buFontTx/>
              <a:buNone/>
            </a:pPr>
            <a:r>
              <a:rPr lang="pt-BR" altLang="pt-BR" sz="2400">
                <a:latin typeface="Arial" panose="020B0604020202020204" pitchFamily="34" charset="0"/>
                <a:cs typeface="Geneva" pitchFamily="34" charset="0"/>
              </a:rPr>
              <a:t>Corpo do texto Arial regular tamanho 32pt, podendo ser reduzido para até 24pt, caso a quantidade de texto ultrapasse o espaço delimitado. .....................................................................................</a:t>
            </a:r>
          </a:p>
          <a:p>
            <a:pPr eaLnBrk="1" hangingPunct="1">
              <a:buFontTx/>
              <a:buNone/>
            </a:pPr>
            <a:r>
              <a:rPr lang="pt-BR" altLang="pt-BR" sz="2400">
                <a:latin typeface="Arial" panose="020B0604020202020204" pitchFamily="34" charset="0"/>
                <a:cs typeface="Geneva" pitchFamily="34" charset="0"/>
              </a:rPr>
              <a:t>nnnnnnnnnnbbbbbbbbbbbbbbbaaaaaaaaaaaaaaaaaaacccccccckkkkkkkkkkkkkkkkkkkpppppppppppppppp nnnnnnnnnnbbbbbbbbbbbbbbbaaaaaaaaaaaaaaaaaaacccccccckkkkkkkkkkkkkkkkkkkpppppppppppppppp nnnnnnnnnnbbbbbbbbbbbbbbbaaaaaaaaaaaaaaaaaaacccccccckkkkkkkkkkkkkkkkkkkpppppppppppppppp nnnnnnnnnnbbbbbbbbbbbbbbbaaaaaaaaaaaaaaaaaaacccccccckkkkkkkkkkkkkkkkkkkpppppppppppppppp</a:t>
            </a:r>
          </a:p>
          <a:p>
            <a:pPr eaLnBrk="1" hangingPunct="1">
              <a:buFontTx/>
              <a:buNone/>
            </a:pPr>
            <a:r>
              <a:rPr lang="pt-BR" altLang="pt-BR" sz="2400">
                <a:latin typeface="Arial" panose="020B0604020202020204" pitchFamily="34" charset="0"/>
                <a:cs typeface="Geneva" pitchFamily="34" charset="0"/>
              </a:rPr>
              <a:t>nnnnnnnnnnbbbbbbbbbbbbbbbaaaaaaaaaaaaaaaaaaacccccccckkkkkkkkkkkkkkkkkkkpppppppppppppppp nnnnnnnnnnbbbbbbbbbbbbbbbaaaaaaaaaaaaaaaaaaacccccccckkkkkkkkkkkkkkkkkkkpppppppppppppppp nnnnnnnnnnbbbbbbbbbbbbbbbaaaaaaaaaaaaaaaaaaacccccccckkkkkkkkkkkkkkkkkkkpppppppppppppppp nnnnnnnnnnbbbbbbbbbbbbbbbaaaaaaaaaaaaaaaaaaacccccccckkkkkkkkkkkkkkkkkkkpppppppppppppppp</a:t>
            </a:r>
            <a:endParaRPr lang="en-US" altLang="pt-BR" sz="2400">
              <a:latin typeface="Arial" panose="020B0604020202020204" pitchFamily="34" charset="0"/>
              <a:cs typeface="Geneva" pitchFamily="34" charset="0"/>
            </a:endParaRPr>
          </a:p>
        </p:txBody>
      </p:sp>
      <p:graphicFrame>
        <p:nvGraphicFramePr>
          <p:cNvPr id="3113" name="Objeto 10">
            <a:extLst>
              <a:ext uri="{FF2B5EF4-FFF2-40B4-BE49-F238E27FC236}">
                <a16:creationId xmlns:a16="http://schemas.microsoft.com/office/drawing/2014/main" id="{936B2E4A-92D9-9D9D-3D7E-20271B1DA60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897350" y="12069763"/>
          <a:ext cx="14398625" cy="5532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5" imgW="14397562" imgH="5869963" progId="Excel.Chart.8">
                  <p:embed/>
                </p:oleObj>
              </mc:Choice>
              <mc:Fallback>
                <p:oleObj r:id="rId5" imgW="14397562" imgH="5869963" progId="Excel.Chart.8">
                  <p:embed/>
                  <p:pic>
                    <p:nvPicPr>
                      <p:cNvPr id="3113" name="Objeto 10">
                        <a:extLst>
                          <a:ext uri="{FF2B5EF4-FFF2-40B4-BE49-F238E27FC236}">
                            <a16:creationId xmlns:a16="http://schemas.microsoft.com/office/drawing/2014/main" id="{936B2E4A-92D9-9D9D-3D7E-20271B1DA60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897350" y="12069763"/>
                        <a:ext cx="14398625" cy="5532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14" name="Caixa de Texto 3">
            <a:extLst>
              <a:ext uri="{FF2B5EF4-FFF2-40B4-BE49-F238E27FC236}">
                <a16:creationId xmlns:a16="http://schemas.microsoft.com/office/drawing/2014/main" id="{B19F8B75-BCAC-7547-E9C4-A47943EE4A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16506" y="1932714"/>
            <a:ext cx="4957763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t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pt-BR" altLang="en-US" sz="3600" dirty="0">
                <a:latin typeface="Times New Roman"/>
                <a:cs typeface="Times New Roman"/>
              </a:rPr>
              <a:t>LOGO DA INSITUIÇÃO DE ORIGEM (OPCIONAL)</a:t>
            </a:r>
          </a:p>
        </p:txBody>
      </p:sp>
      <p:sp>
        <p:nvSpPr>
          <p:cNvPr id="3115" name="CaixaDeTexto 1">
            <a:extLst>
              <a:ext uri="{FF2B5EF4-FFF2-40B4-BE49-F238E27FC236}">
                <a16:creationId xmlns:a16="http://schemas.microsoft.com/office/drawing/2014/main" id="{2348C401-A40B-3DE6-D8B5-8F5B4A5BDD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6175" y="40347900"/>
            <a:ext cx="42672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b="1">
                <a:latin typeface="Arial" panose="020B0604020202020204" pitchFamily="34" charset="0"/>
                <a:cs typeface="Arial" panose="020B0604020202020204" pitchFamily="34" charset="0"/>
              </a:rPr>
              <a:t>Tabela 1 -</a:t>
            </a:r>
            <a:r>
              <a:rPr lang="pt-BR" altLang="pt-BR">
                <a:latin typeface="Arial" panose="020B0604020202020204" pitchFamily="34" charset="0"/>
                <a:cs typeface="Arial" panose="020B0604020202020204" pitchFamily="34" charset="0"/>
              </a:rPr>
              <a:t> Título da tabela</a:t>
            </a:r>
          </a:p>
          <a:p>
            <a:r>
              <a:rPr lang="pt-BR" altLang="pt-BR">
                <a:latin typeface="Arial" panose="020B0604020202020204" pitchFamily="34" charset="0"/>
                <a:cs typeface="Arial" panose="020B0604020202020204" pitchFamily="34" charset="0"/>
              </a:rPr>
              <a:t>Fonte: Silva (2010).</a:t>
            </a:r>
          </a:p>
        </p:txBody>
      </p:sp>
      <p:sp>
        <p:nvSpPr>
          <p:cNvPr id="3116" name="CaixaDeTexto 18">
            <a:extLst>
              <a:ext uri="{FF2B5EF4-FFF2-40B4-BE49-F238E27FC236}">
                <a16:creationId xmlns:a16="http://schemas.microsoft.com/office/drawing/2014/main" id="{D89C1FF3-0573-ECD1-5D99-1C7C92DC30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40213" y="17881600"/>
            <a:ext cx="42672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b="1">
                <a:latin typeface="Arial" panose="020B0604020202020204" pitchFamily="34" charset="0"/>
                <a:cs typeface="Arial" panose="020B0604020202020204" pitchFamily="34" charset="0"/>
              </a:rPr>
              <a:t>Figura 1 -</a:t>
            </a:r>
            <a:r>
              <a:rPr lang="pt-BR" altLang="pt-BR">
                <a:latin typeface="Arial" panose="020B0604020202020204" pitchFamily="34" charset="0"/>
                <a:cs typeface="Arial" panose="020B0604020202020204" pitchFamily="34" charset="0"/>
              </a:rPr>
              <a:t> Título da tabela</a:t>
            </a:r>
          </a:p>
          <a:p>
            <a:r>
              <a:rPr lang="pt-BR" altLang="pt-BR">
                <a:latin typeface="Arial" panose="020B0604020202020204" pitchFamily="34" charset="0"/>
                <a:cs typeface="Arial" panose="020B0604020202020204" pitchFamily="34" charset="0"/>
              </a:rPr>
              <a:t>Fonte: Silva (2010).</a:t>
            </a:r>
          </a:p>
        </p:txBody>
      </p:sp>
      <p:sp>
        <p:nvSpPr>
          <p:cNvPr id="3117" name="CaixaDeTexto 19">
            <a:extLst>
              <a:ext uri="{FF2B5EF4-FFF2-40B4-BE49-F238E27FC236}">
                <a16:creationId xmlns:a16="http://schemas.microsoft.com/office/drawing/2014/main" id="{D9F39393-FAE2-CF01-A277-B37F2D9B50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857663" y="26246138"/>
            <a:ext cx="42672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b="1">
                <a:latin typeface="Arial" panose="020B0604020202020204" pitchFamily="34" charset="0"/>
                <a:cs typeface="Arial" panose="020B0604020202020204" pitchFamily="34" charset="0"/>
              </a:rPr>
              <a:t>Figura 2 -</a:t>
            </a:r>
            <a:r>
              <a:rPr lang="pt-BR" altLang="pt-BR">
                <a:latin typeface="Arial" panose="020B0604020202020204" pitchFamily="34" charset="0"/>
                <a:cs typeface="Arial" panose="020B0604020202020204" pitchFamily="34" charset="0"/>
              </a:rPr>
              <a:t> Título da tabela</a:t>
            </a:r>
          </a:p>
          <a:p>
            <a:r>
              <a:rPr lang="pt-BR" altLang="pt-BR">
                <a:latin typeface="Arial" panose="020B0604020202020204" pitchFamily="34" charset="0"/>
                <a:cs typeface="Arial" panose="020B0604020202020204" pitchFamily="34" charset="0"/>
              </a:rPr>
              <a:t>Fonte: Silva (2010).</a:t>
            </a:r>
          </a:p>
        </p:txBody>
      </p:sp>
      <p:sp>
        <p:nvSpPr>
          <p:cNvPr id="3118" name="Retângulo 2">
            <a:extLst>
              <a:ext uri="{FF2B5EF4-FFF2-40B4-BE49-F238E27FC236}">
                <a16:creationId xmlns:a16="http://schemas.microsoft.com/office/drawing/2014/main" id="{16446ACB-794F-3868-1C33-2DDF978984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857663" y="27070050"/>
            <a:ext cx="16202025" cy="415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>
                <a:latin typeface="Arial" panose="020B0604020202020204" pitchFamily="34" charset="0"/>
                <a:cs typeface="Geneva" pitchFamily="34" charset="0"/>
              </a:rPr>
              <a:t>nnnnnnnnnnbbbbbbbbbbbbbbbaaaaaaaaaaaaaaaaaaacccccccckkkkkkkkkkkkkkkkkkkpppppppppppppppp nnnnnnnnnnbbbbbbbbbbbbbbbaaaaaaaaaaaaaaaaaaacccccccckkkkkkkkkkkkkkkkkkkpppppppppppppppp nnnnnnnnnnbbbbbbbbbbbbbbbaaaaaaaaaaaaaaaaaaacccccccckkkkkkkkkkkkkkkkkkkpppppppppppppppp nnnnnnnnnnbbbbbbbbbbbbbbbaaaaaaaaaaaaaaaaaaacccccccckkkkkkkkkkkkkkkkkkkpppppppppppppppp nnnnnnnnnnbbbbbbbbbbbbbbbaaaaaaaaaaaaaaaaaaacccccccckkkkkkkkkkkkkkkkkkkpppppppppppppppp nnnnnnnnnnbbbbbbbbbbbbbbbaaaaaaaaaaaaaaaaaaacccccccckkkkkkkkkkkkkkkkkkkpppppppppppppppp nnnnnnnnnnbbbbbbbbbbbbbbbaaaaaaaaaaaaaaaaaaacccccccckkkkkkkkkkkkkkkkkkkpppppppppppppppp nnnnnnnnnnbbbbbbbbbbbbbbbaaaaaaaaaaaaaaaaaaacccccccckkkkkkkkkkkkkkkkkkkpppppppppppppppp nnnnnnnnnnbbbbbbbbbbbbbbbaaaaaaaaaaaaaaaaaaacccccccckkkkkkkkkkkkkkkkkkkpppppppppppppppp nnnnnnnnnnbbbbbbbbbbbbbbbaaaaaaaaaaaaaaaaaaacccccccckkkkkkkkkkkkkkkkkkkpppppppppppppppp nnnnnnnnnnbbbbbbbbbbbbbbbaaaaaaaaaaaaaaaaaaacccccccckkkkkkkkkkkkkkkkkkkpppppppppppppppp </a:t>
            </a:r>
            <a:endParaRPr lang="pt-BR" altLang="pt-BR"/>
          </a:p>
        </p:txBody>
      </p:sp>
      <p:pic>
        <p:nvPicPr>
          <p:cNvPr id="3" name="Imagem 2" descr="Uma imagem contendo Logotipo&#10;&#10;O conteúdo gerado por IA pode estar incorreto.">
            <a:extLst>
              <a:ext uri="{FF2B5EF4-FFF2-40B4-BE49-F238E27FC236}">
                <a16:creationId xmlns:a16="http://schemas.microsoft.com/office/drawing/2014/main" id="{0D81EF3E-FB99-7B58-DBF5-E4F82511D14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290411" y="1066562"/>
            <a:ext cx="6822596" cy="367712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" name="Imagem 1">
            <a:extLst>
              <a:ext uri="{FF2B5EF4-FFF2-40B4-BE49-F238E27FC236}">
                <a16:creationId xmlns:a16="http://schemas.microsoft.com/office/drawing/2014/main" id="{37420277-6DB2-DBD9-6614-9B9ECACEC36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95683" y="2285843"/>
            <a:ext cx="3658712" cy="1126172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id="{730259F5-844F-F1AA-E05C-0CC5D3705FD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00818" y="1994934"/>
            <a:ext cx="6748599" cy="1941353"/>
          </a:xfrm>
          <a:prstGeom prst="rect">
            <a:avLst/>
          </a:prstGeom>
          <a:noFill/>
          <a:ln>
            <a:noFill/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Estrutura padrão">
  <a:themeElements>
    <a:clrScheme name="Estrutura padrão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33CCCC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ADE2E2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C5750E34528FDA45887FB1110EC18210" ma:contentTypeVersion="13" ma:contentTypeDescription="Crie um novo documento." ma:contentTypeScope="" ma:versionID="5a2332c5a8e47d5234299bc9b641e423">
  <xsd:schema xmlns:xsd="http://www.w3.org/2001/XMLSchema" xmlns:xs="http://www.w3.org/2001/XMLSchema" xmlns:p="http://schemas.microsoft.com/office/2006/metadata/properties" xmlns:ns2="e9a12fe4-8262-46c8-a553-7f87fa4acfbc" xmlns:ns3="2df41bd7-bbc3-4e05-9c20-d56550ec131d" targetNamespace="http://schemas.microsoft.com/office/2006/metadata/properties" ma:root="true" ma:fieldsID="59e9524d9fd0895784fe7f3aa4af798e" ns2:_="" ns3:_="">
    <xsd:import namespace="e9a12fe4-8262-46c8-a553-7f87fa4acfbc"/>
    <xsd:import namespace="2df41bd7-bbc3-4e05-9c20-d56550ec131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a12fe4-8262-46c8-a553-7f87fa4acfb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7" nillable="true" ma:taxonomy="true" ma:internalName="lcf76f155ced4ddcb4097134ff3c332f" ma:taxonomyFieldName="MediaServiceImageTags" ma:displayName="Marcações de imagem" ma:readOnly="false" ma:fieldId="{5cf76f15-5ced-4ddc-b409-7134ff3c332f}" ma:taxonomyMulti="true" ma:sspId="ee6421aa-d9b0-4e3c-95a8-8135cba9e20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f41bd7-bbc3-4e05-9c20-d56550ec131d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429d4afd-4d91-421a-9926-8496e1bbc2eb}" ma:internalName="TaxCatchAll" ma:showField="CatchAllData" ma:web="2df41bd7-bbc3-4e05-9c20-d56550ec131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345D176-4DCD-4F77-A298-BED1C5EB682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C576962-EE8F-41C5-893A-64D4C821D78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9a12fe4-8262-46c8-a553-7f87fa4acfbc"/>
    <ds:schemaRef ds:uri="2df41bd7-bbc3-4e05-9c20-d56550ec131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287</Words>
  <Application>Microsoft Office PowerPoint</Application>
  <PresentationFormat>Personalizar</PresentationFormat>
  <Paragraphs>52</Paragraphs>
  <Slides>1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7" baseType="lpstr">
      <vt:lpstr>MS PGothic</vt:lpstr>
      <vt:lpstr>Arial</vt:lpstr>
      <vt:lpstr>Calibri</vt:lpstr>
      <vt:lpstr>Times New Roman</vt:lpstr>
      <vt:lpstr>Estrutura padrão</vt:lpstr>
      <vt:lpstr>Microsoft Excel Chart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UniRV</dc:creator>
  <cp:lastModifiedBy>Erika Brum</cp:lastModifiedBy>
  <cp:revision>256</cp:revision>
  <dcterms:created xsi:type="dcterms:W3CDTF">2007-11-19T21:30:54Z</dcterms:created>
  <dcterms:modified xsi:type="dcterms:W3CDTF">2025-03-12T18:35:04Z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1046-10.2.0.5965</vt:lpwstr>
  </property>
</Properties>
</file>