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EF1"/>
    <a:srgbClr val="46A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690" y="-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D254-C39D-4DDD-A77A-51AF9ABBB3C9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BC32-B2A9-48B4-ADB1-52A787912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41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D254-C39D-4DDD-A77A-51AF9ABBB3C9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BC32-B2A9-48B4-ADB1-52A787912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D254-C39D-4DDD-A77A-51AF9ABBB3C9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BC32-B2A9-48B4-ADB1-52A787912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71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D254-C39D-4DDD-A77A-51AF9ABBB3C9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BC32-B2A9-48B4-ADB1-52A787912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21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D254-C39D-4DDD-A77A-51AF9ABBB3C9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BC32-B2A9-48B4-ADB1-52A787912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57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D254-C39D-4DDD-A77A-51AF9ABBB3C9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BC32-B2A9-48B4-ADB1-52A787912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67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D254-C39D-4DDD-A77A-51AF9ABBB3C9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BC32-B2A9-48B4-ADB1-52A787912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8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D254-C39D-4DDD-A77A-51AF9ABBB3C9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BC32-B2A9-48B4-ADB1-52A787912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53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D254-C39D-4DDD-A77A-51AF9ABBB3C9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BC32-B2A9-48B4-ADB1-52A787912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15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D254-C39D-4DDD-A77A-51AF9ABBB3C9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BC32-B2A9-48B4-ADB1-52A787912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07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D254-C39D-4DDD-A77A-51AF9ABBB3C9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BC32-B2A9-48B4-ADB1-52A787912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87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28D254-C39D-4DDD-A77A-51AF9ABBB3C9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41BC32-B2A9-48B4-ADB1-52A787912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53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4F4FEBD-49D5-F5A7-B8D3-E25C98B20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 b="23401"/>
          <a:stretch/>
        </p:blipFill>
        <p:spPr bwMode="auto">
          <a:xfrm>
            <a:off x="0" y="0"/>
            <a:ext cx="28840023" cy="640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AE80C77-0474-E02F-1C75-207CFA3ED8D0}"/>
              </a:ext>
            </a:extLst>
          </p:cNvPr>
          <p:cNvSpPr txBox="1"/>
          <p:nvPr/>
        </p:nvSpPr>
        <p:spPr>
          <a:xfrm>
            <a:off x="749526" y="6835532"/>
            <a:ext cx="27301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TÍTULO/</a:t>
            </a:r>
            <a:r>
              <a:rPr lang="pt-BR" sz="7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endParaRPr lang="pt-BR" sz="7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A41DD49-2CE0-4B75-9748-095B1B6D9794}"/>
              </a:ext>
            </a:extLst>
          </p:cNvPr>
          <p:cNvSpPr txBox="1"/>
          <p:nvPr/>
        </p:nvSpPr>
        <p:spPr>
          <a:xfrm>
            <a:off x="749526" y="8378260"/>
            <a:ext cx="27301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Last name, X. X.</a:t>
            </a:r>
            <a:r>
              <a:rPr lang="en-US" sz="4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Last name, X. X.</a:t>
            </a:r>
            <a:r>
              <a:rPr lang="en-US" sz="4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Last name, X. X.</a:t>
            </a:r>
            <a:r>
              <a:rPr lang="en-US" sz="4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1,2* 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(NOTE: UNDERLINE THE NAME OF THE PRESENTER)</a:t>
            </a:r>
            <a:endParaRPr lang="pt-BR" sz="199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EC1A95A-739E-0563-99C2-D0205E63BA29}"/>
              </a:ext>
            </a:extLst>
          </p:cNvPr>
          <p:cNvSpPr txBox="1"/>
          <p:nvPr/>
        </p:nvSpPr>
        <p:spPr>
          <a:xfrm>
            <a:off x="749526" y="10174019"/>
            <a:ext cx="27301372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0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 of the Laboratory or Department, Name of the University or Institution, Acronym, City, Country.</a:t>
            </a:r>
            <a:endParaRPr lang="pt-BR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0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 of the Laboratory or Department, Name of the University or Institution, Acronym, City, Country.</a:t>
            </a:r>
            <a:endParaRPr lang="pt-BR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E-mail: XXXXXXXX@XXXXXXX</a:t>
            </a:r>
            <a:endParaRPr lang="pt-BR" sz="413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7998E98-080F-D6D5-30EE-B71B60ECCD75}"/>
              </a:ext>
            </a:extLst>
          </p:cNvPr>
          <p:cNvSpPr txBox="1"/>
          <p:nvPr/>
        </p:nvSpPr>
        <p:spPr>
          <a:xfrm>
            <a:off x="749526" y="12909467"/>
            <a:ext cx="13195074" cy="769429"/>
          </a:xfrm>
          <a:prstGeom prst="rect">
            <a:avLst/>
          </a:prstGeom>
          <a:solidFill>
            <a:srgbClr val="BDDEF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8" tIns="45714" rIns="91428" bIns="45714">
            <a:spAutoFit/>
          </a:bodyPr>
          <a:lstStyle/>
          <a:p>
            <a:pPr algn="ctr" defTabSz="43200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114C326-64E6-B3A3-1AE6-E8C32577AA8D}"/>
              </a:ext>
            </a:extLst>
          </p:cNvPr>
          <p:cNvSpPr txBox="1"/>
          <p:nvPr/>
        </p:nvSpPr>
        <p:spPr>
          <a:xfrm>
            <a:off x="749526" y="17325745"/>
            <a:ext cx="13195074" cy="769429"/>
          </a:xfrm>
          <a:prstGeom prst="rect">
            <a:avLst/>
          </a:prstGeom>
          <a:solidFill>
            <a:srgbClr val="BDDEF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8" tIns="45714" rIns="91428" bIns="45714">
            <a:spAutoFit/>
          </a:bodyPr>
          <a:lstStyle/>
          <a:p>
            <a:pPr algn="ctr" defTabSz="43200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68E6DE-537D-8551-6BC4-784A422490BB}"/>
              </a:ext>
            </a:extLst>
          </p:cNvPr>
          <p:cNvSpPr txBox="1"/>
          <p:nvPr/>
        </p:nvSpPr>
        <p:spPr>
          <a:xfrm>
            <a:off x="14855826" y="12909467"/>
            <a:ext cx="13195074" cy="769429"/>
          </a:xfrm>
          <a:prstGeom prst="rect">
            <a:avLst/>
          </a:prstGeom>
          <a:solidFill>
            <a:srgbClr val="BDDEF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8" tIns="45714" rIns="91428" bIns="45714">
            <a:spAutoFit/>
          </a:bodyPr>
          <a:lstStyle/>
          <a:p>
            <a:pPr algn="ctr" defTabSz="43200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A80869F-632D-888E-9F95-51C02FED5AD2}"/>
              </a:ext>
            </a:extLst>
          </p:cNvPr>
          <p:cNvSpPr txBox="1"/>
          <p:nvPr/>
        </p:nvSpPr>
        <p:spPr>
          <a:xfrm>
            <a:off x="14855824" y="17325744"/>
            <a:ext cx="13195074" cy="769429"/>
          </a:xfrm>
          <a:prstGeom prst="rect">
            <a:avLst/>
          </a:prstGeom>
          <a:solidFill>
            <a:srgbClr val="BDDEF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8" tIns="45714" rIns="91428" bIns="45714">
            <a:spAutoFit/>
          </a:bodyPr>
          <a:lstStyle/>
          <a:p>
            <a:pPr algn="ctr" defTabSz="43200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F610190-36CE-40C7-D676-C2962768559B}"/>
              </a:ext>
            </a:extLst>
          </p:cNvPr>
          <p:cNvSpPr txBox="1"/>
          <p:nvPr/>
        </p:nvSpPr>
        <p:spPr>
          <a:xfrm>
            <a:off x="14855824" y="37359607"/>
            <a:ext cx="131950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References: 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LAST NAME, X. X. et al (YEAR). 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Title. DOI/ISBN.</a:t>
            </a:r>
          </a:p>
          <a:p>
            <a:endParaRPr lang="en-US" sz="32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Acknowledgments: 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institutional, formal thanks to researchers or funding agencies. If not, you can ignore it.</a:t>
            </a:r>
            <a:endParaRPr lang="pt-BR" sz="28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FC7F484-2BCC-9D4C-1982-3C3547785C5E}"/>
              </a:ext>
            </a:extLst>
          </p:cNvPr>
          <p:cNvSpPr txBox="1"/>
          <p:nvPr/>
        </p:nvSpPr>
        <p:spPr>
          <a:xfrm>
            <a:off x="749526" y="18215058"/>
            <a:ext cx="131950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materials and procedures used to carry out the research that the author considers necessary. We strongly recommend using little text on the banner, giving preference to images and/or tables when applicable.</a:t>
            </a:r>
            <a:endParaRPr lang="pt-BR" sz="49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22A27E0-9A88-5CCD-9F8C-9F692D326BE6}"/>
              </a:ext>
            </a:extLst>
          </p:cNvPr>
          <p:cNvSpPr txBox="1"/>
          <p:nvPr/>
        </p:nvSpPr>
        <p:spPr>
          <a:xfrm>
            <a:off x="749526" y="13881001"/>
            <a:ext cx="131950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 the general subject or important concepts for understanding the research. Present the general objective of the study.</a:t>
            </a:r>
            <a:endParaRPr lang="pt-BR" sz="49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79A9A18-2F98-7BA9-50A7-A8E1270216CA}"/>
              </a:ext>
            </a:extLst>
          </p:cNvPr>
          <p:cNvSpPr txBox="1"/>
          <p:nvPr/>
        </p:nvSpPr>
        <p:spPr>
          <a:xfrm>
            <a:off x="14855824" y="13881001"/>
            <a:ext cx="131950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Highlight the main results obtained in the research. We strongly recommend using little text on the banner, giving preference to images and/or tables when applicable.</a:t>
            </a:r>
            <a:endParaRPr lang="pt-BR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34FF35-660A-B346-2D55-50BA8FBE4BC5}"/>
              </a:ext>
            </a:extLst>
          </p:cNvPr>
          <p:cNvSpPr txBox="1"/>
          <p:nvPr/>
        </p:nvSpPr>
        <p:spPr>
          <a:xfrm>
            <a:off x="14855824" y="18215057"/>
            <a:ext cx="13195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 the finalization of the idea, aligned with the objective and results of the research.</a:t>
            </a:r>
            <a:endParaRPr lang="pt-BR" sz="49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01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237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Andreanne Vasconcelos</dc:creator>
  <cp:lastModifiedBy>Andreanne Vasconcelos</cp:lastModifiedBy>
  <cp:revision>2</cp:revision>
  <dcterms:created xsi:type="dcterms:W3CDTF">2024-03-08T23:37:00Z</dcterms:created>
  <dcterms:modified xsi:type="dcterms:W3CDTF">2024-03-09T01:20:40Z</dcterms:modified>
</cp:coreProperties>
</file>