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5638" cy="4320540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3">
          <p15:clr>
            <a:srgbClr val="A4A3A4"/>
          </p15:clr>
        </p15:guide>
        <p15:guide id="2" pos="194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315" autoAdjust="0"/>
    <p:restoredTop sz="99048" autoAdjust="0"/>
  </p:normalViewPr>
  <p:slideViewPr>
    <p:cSldViewPr>
      <p:cViewPr>
        <p:scale>
          <a:sx n="14" d="100"/>
          <a:sy n="14" d="100"/>
        </p:scale>
        <p:origin x="2346" y="12"/>
      </p:cViewPr>
      <p:guideLst>
        <p:guide orient="horz" pos="693"/>
        <p:guide pos="194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AF50F-6A62-4B96-9E77-7267088227D2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0A98C-2060-4F57-9938-9BB2403FE5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1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A98C-2060-4F57-9938-9BB2403FE58D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24" y="13421681"/>
            <a:ext cx="27544793" cy="926115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847" y="24483061"/>
            <a:ext cx="22683947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4089" y="1730223"/>
            <a:ext cx="7291268" cy="3686460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83" y="1730223"/>
            <a:ext cx="21333711" cy="3686460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823" y="27763473"/>
            <a:ext cx="27544793" cy="8581072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823" y="18312295"/>
            <a:ext cx="27544793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83" y="10081264"/>
            <a:ext cx="143124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868" y="10081264"/>
            <a:ext cx="143124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82" y="9671212"/>
            <a:ext cx="14318118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82" y="13701712"/>
            <a:ext cx="14318118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616" y="9671212"/>
            <a:ext cx="1432374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616" y="13701712"/>
            <a:ext cx="1432374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85" y="1720217"/>
            <a:ext cx="10661231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704" y="1720218"/>
            <a:ext cx="18115652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85" y="9041133"/>
            <a:ext cx="10661231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732" y="30243781"/>
            <a:ext cx="19443383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732" y="3860483"/>
            <a:ext cx="19443383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732" y="33814230"/>
            <a:ext cx="19443383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83" y="1730219"/>
            <a:ext cx="29165074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83" y="10081264"/>
            <a:ext cx="29165074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84" y="40045008"/>
            <a:ext cx="7561316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38BD6-E6BD-4320-9C25-5165AB11A8FC}" type="datetimeFigureOut">
              <a:rPr lang="pt-BR" smtClean="0"/>
              <a:pPr/>
              <a:t>12/06/2024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927" y="40045008"/>
            <a:ext cx="10261786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4042" y="40045008"/>
            <a:ext cx="7561316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D52B-28DB-4087-9BA0-09B8637E54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016548" y="6308525"/>
            <a:ext cx="294527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/>
                <a:cs typeface="Arial"/>
              </a:rPr>
              <a:t>TÍTULO</a:t>
            </a:r>
            <a:endParaRPr lang="bg-BG" sz="6000" b="1" dirty="0">
              <a:latin typeface="Arial"/>
              <a:cs typeface="Arial"/>
            </a:endParaRPr>
          </a:p>
          <a:p>
            <a:endParaRPr lang="bg-BG" sz="4000" dirty="0"/>
          </a:p>
          <a:p>
            <a:r>
              <a:rPr lang="pt-BR" sz="4000" dirty="0"/>
              <a:t>Autor 1</a:t>
            </a:r>
            <a:r>
              <a:rPr lang="pt-BR" sz="4000" baseline="30000" dirty="0"/>
              <a:t>1</a:t>
            </a:r>
            <a:r>
              <a:rPr lang="bg-BG" sz="4000" dirty="0"/>
              <a:t>, </a:t>
            </a:r>
            <a:r>
              <a:rPr lang="pt-BR" sz="4000" dirty="0"/>
              <a:t>Autor 2</a:t>
            </a:r>
            <a:r>
              <a:rPr lang="pt-BR" sz="4000" baseline="30000" dirty="0"/>
              <a:t>2</a:t>
            </a:r>
            <a:r>
              <a:rPr lang="bg-BG" sz="4000" dirty="0"/>
              <a:t>, </a:t>
            </a:r>
            <a:r>
              <a:rPr lang="pt-BR" sz="4000" dirty="0"/>
              <a:t>Autor 3</a:t>
            </a:r>
            <a:r>
              <a:rPr lang="pt-BR" sz="4000" baseline="30000" dirty="0"/>
              <a:t>3</a:t>
            </a:r>
            <a:r>
              <a:rPr lang="bg-BG" sz="4000" dirty="0"/>
              <a:t>, </a:t>
            </a:r>
            <a:r>
              <a:rPr lang="pt-BR" sz="4000" dirty="0"/>
              <a:t>Autor 4</a:t>
            </a:r>
            <a:r>
              <a:rPr lang="pt-BR" sz="4000" baseline="30000" dirty="0"/>
              <a:t>4</a:t>
            </a:r>
            <a:r>
              <a:rPr lang="bg-BG" sz="4000" dirty="0"/>
              <a:t>, </a:t>
            </a:r>
            <a:r>
              <a:rPr lang="pt-BR" sz="4000" dirty="0"/>
              <a:t>Autor 5</a:t>
            </a:r>
            <a:r>
              <a:rPr lang="pt-BR" sz="4000" baseline="30000" dirty="0"/>
              <a:t>3</a:t>
            </a:r>
            <a:r>
              <a:rPr lang="bg-BG" sz="4000" dirty="0"/>
              <a:t>, </a:t>
            </a:r>
            <a:r>
              <a:rPr lang="pt-BR" sz="4000" dirty="0"/>
              <a:t>Autor 6</a:t>
            </a:r>
            <a:r>
              <a:rPr lang="pt-BR" sz="4000" baseline="30000" dirty="0"/>
              <a:t>6</a:t>
            </a:r>
            <a:r>
              <a:rPr lang="pt-BR" sz="4000" dirty="0"/>
              <a:t> (orientador)</a:t>
            </a:r>
            <a:endParaRPr lang="bg-BG" sz="4000" dirty="0"/>
          </a:p>
          <a:p>
            <a:endParaRPr lang="bg-BG" sz="3200" dirty="0"/>
          </a:p>
          <a:p>
            <a:r>
              <a:rPr lang="pt-BR" sz="3200" dirty="0"/>
              <a:t>e-mail</a:t>
            </a:r>
          </a:p>
          <a:p>
            <a:pPr algn="just"/>
            <a:endParaRPr lang="bg-BG" sz="3200" dirty="0"/>
          </a:p>
          <a:p>
            <a:pPr algn="just"/>
            <a:r>
              <a:rPr lang="pt-BR" sz="3200" baseline="30000" dirty="0"/>
              <a:t>1 </a:t>
            </a:r>
            <a:r>
              <a:rPr lang="pt-BR" sz="3200" dirty="0"/>
              <a:t>Instituição, Cidade, Estado, País</a:t>
            </a:r>
            <a:r>
              <a:rPr lang="bg-BG" sz="3200" dirty="0"/>
              <a:t>. </a:t>
            </a:r>
            <a:r>
              <a:rPr lang="pt-BR" sz="3200" baseline="30000" dirty="0"/>
              <a:t>2</a:t>
            </a:r>
            <a:r>
              <a:rPr lang="pt-BR" sz="3200" dirty="0"/>
              <a:t> Instituição, Cidade, Estado, País.</a:t>
            </a:r>
            <a:r>
              <a:rPr lang="bg-BG" sz="3200" dirty="0"/>
              <a:t> </a:t>
            </a:r>
            <a:r>
              <a:rPr lang="pt-BR" sz="3200" baseline="30000" dirty="0"/>
              <a:t>3 </a:t>
            </a:r>
            <a:r>
              <a:rPr lang="pt-BR" sz="3200" dirty="0"/>
              <a:t>Instituição, Cidade, Estado, País.</a:t>
            </a:r>
            <a:r>
              <a:rPr lang="bg-BG" sz="3200" dirty="0"/>
              <a:t> </a:t>
            </a:r>
            <a:r>
              <a:rPr lang="pt-BR" sz="3200" baseline="30000" dirty="0"/>
              <a:t>4 </a:t>
            </a:r>
            <a:r>
              <a:rPr lang="pt-BR" sz="3200" dirty="0"/>
              <a:t>Instituição, Cidade, Estado, País. </a:t>
            </a:r>
            <a:r>
              <a:rPr lang="pt-BR" sz="3200" baseline="30000" dirty="0"/>
              <a:t>5</a:t>
            </a:r>
            <a:r>
              <a:rPr lang="pt-BR" sz="3200" dirty="0"/>
              <a:t> Instituição, Cidade, Estado, País.</a:t>
            </a:r>
            <a:r>
              <a:rPr lang="bg-BG" sz="3200" dirty="0"/>
              <a:t>             </a:t>
            </a:r>
            <a:r>
              <a:rPr lang="pt-BR" sz="3200" baseline="30000" dirty="0"/>
              <a:t>6 </a:t>
            </a:r>
            <a:r>
              <a:rPr lang="pt-BR" sz="3200" dirty="0"/>
              <a:t>Instituição, Cidade, Estado, País.</a:t>
            </a:r>
            <a:endParaRPr lang="pt-BR" sz="4000" dirty="0"/>
          </a:p>
        </p:txBody>
      </p:sp>
      <p:sp>
        <p:nvSpPr>
          <p:cNvPr id="12" name="Retângulo 11"/>
          <p:cNvSpPr/>
          <p:nvPr/>
        </p:nvSpPr>
        <p:spPr>
          <a:xfrm>
            <a:off x="1627476" y="12861235"/>
            <a:ext cx="13931093" cy="10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Arial"/>
                <a:cs typeface="Arial"/>
              </a:rPr>
              <a:t>Introdução 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27476" y="18730405"/>
            <a:ext cx="13931093" cy="10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Arial"/>
                <a:cs typeface="Arial"/>
              </a:rPr>
              <a:t>Objetivos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627476" y="22313422"/>
            <a:ext cx="13931093" cy="10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Arial"/>
                <a:cs typeface="Arial"/>
              </a:rPr>
              <a:t>Métodos  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7071476" y="26507149"/>
            <a:ext cx="13931093" cy="10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Arial"/>
                <a:cs typeface="Arial"/>
              </a:rPr>
              <a:t>Conclusão 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1414428" y="17882092"/>
            <a:ext cx="1399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/>
                <a:cs typeface="Arial"/>
              </a:rPr>
              <a:t>       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7071476" y="12859633"/>
            <a:ext cx="13932000" cy="13388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7071476" y="27679590"/>
            <a:ext cx="1393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7071476" y="30836832"/>
            <a:ext cx="13931093" cy="10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Arial"/>
                <a:cs typeface="Arial"/>
              </a:rPr>
              <a:t>Referências  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7071476" y="32051765"/>
            <a:ext cx="1393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627476" y="14061953"/>
            <a:ext cx="139320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6490865" y="39604700"/>
            <a:ext cx="1497839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latin typeface="Arial"/>
              <a:cs typeface="Arial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7071476" y="35220237"/>
            <a:ext cx="13931093" cy="1080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Arial"/>
                <a:cs typeface="Arial"/>
              </a:rPr>
              <a:t>Agradecimentos</a:t>
            </a:r>
          </a:p>
        </p:txBody>
      </p:sp>
      <p:sp>
        <p:nvSpPr>
          <p:cNvPr id="27" name="CaixaDeTexto 24"/>
          <p:cNvSpPr txBox="1"/>
          <p:nvPr/>
        </p:nvSpPr>
        <p:spPr>
          <a:xfrm>
            <a:off x="1627476" y="19894601"/>
            <a:ext cx="13932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1" name="CaixaDeTexto 24"/>
          <p:cNvSpPr txBox="1"/>
          <p:nvPr/>
        </p:nvSpPr>
        <p:spPr>
          <a:xfrm>
            <a:off x="1627476" y="23495001"/>
            <a:ext cx="13932000" cy="11172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2" name="CaixaDeTexto 23"/>
          <p:cNvSpPr txBox="1"/>
          <p:nvPr/>
        </p:nvSpPr>
        <p:spPr>
          <a:xfrm>
            <a:off x="17074383" y="36462251"/>
            <a:ext cx="1393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3" name="Retângulo 17"/>
          <p:cNvSpPr/>
          <p:nvPr/>
        </p:nvSpPr>
        <p:spPr>
          <a:xfrm>
            <a:off x="1627476" y="34788069"/>
            <a:ext cx="13931093" cy="10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800" b="1" dirty="0">
                <a:solidFill>
                  <a:schemeClr val="bg1"/>
                </a:solidFill>
                <a:latin typeface="Arial"/>
                <a:cs typeface="Arial"/>
              </a:rPr>
              <a:t>Resultados</a:t>
            </a:r>
            <a:endParaRPr lang="pt-BR"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CaixaDeTexto 24"/>
          <p:cNvSpPr txBox="1"/>
          <p:nvPr/>
        </p:nvSpPr>
        <p:spPr>
          <a:xfrm>
            <a:off x="1627476" y="35980261"/>
            <a:ext cx="1393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bg-BG" sz="3600" dirty="0">
                <a:latin typeface="Arial"/>
                <a:cs typeface="Arial"/>
              </a:rPr>
              <a:t>xxxxxxxxxxxxxxxxxxxxxxxxxxxxxxxxxxxxxxxxxxxxxxxxxxxxxxxxxxxx</a:t>
            </a:r>
            <a:endParaRPr lang="pt-BR"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3" name="Imagem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52" y="488871"/>
            <a:ext cx="3979358" cy="397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Imagem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129" y="3007210"/>
            <a:ext cx="804050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CaixaDeTexto 29"/>
          <p:cNvSpPr txBox="1"/>
          <p:nvPr/>
        </p:nvSpPr>
        <p:spPr>
          <a:xfrm>
            <a:off x="8412523" y="709922"/>
            <a:ext cx="174259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Arial"/>
                <a:cs typeface="Arial"/>
              </a:rPr>
              <a:t>V Encontro Arapiraquense sobre Atividade Física, Esporte e Saúde: 15 anos de LACAPS</a:t>
            </a:r>
          </a:p>
          <a:p>
            <a:pPr algn="ctr"/>
            <a:r>
              <a:rPr lang="pt-BR" sz="4000" b="1" dirty="0">
                <a:latin typeface="Arial"/>
                <a:cs typeface="Arial"/>
              </a:rPr>
              <a:t>Arapiraca, 27 e 28 de Junho de 2024</a:t>
            </a:r>
            <a:endParaRPr lang="pt-BR" sz="4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B991EDF-9F55-DF95-F4F7-FAAF58896C33}"/>
              </a:ext>
            </a:extLst>
          </p:cNvPr>
          <p:cNvSpPr txBox="1"/>
          <p:nvPr/>
        </p:nvSpPr>
        <p:spPr>
          <a:xfrm>
            <a:off x="28260965" y="488871"/>
            <a:ext cx="364540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ID: XXX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181</Words>
  <Application>Microsoft Office PowerPoint</Application>
  <PresentationFormat>Personalizar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Sandy</dc:creator>
  <cp:lastModifiedBy>jose ywgne</cp:lastModifiedBy>
  <cp:revision>45</cp:revision>
  <dcterms:created xsi:type="dcterms:W3CDTF">2015-11-10T01:02:24Z</dcterms:created>
  <dcterms:modified xsi:type="dcterms:W3CDTF">2024-06-12T17:52:22Z</dcterms:modified>
</cp:coreProperties>
</file>