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7EE9-85EC-4E22-AD8F-08FEAD2BF88B}" type="datetimeFigureOut">
              <a:rPr lang="pt-BR" smtClean="0"/>
              <a:t>29/10/2022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EB28-16EC-41FC-8638-0428C5D7AE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605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7EE9-85EC-4E22-AD8F-08FEAD2BF88B}" type="datetimeFigureOut">
              <a:rPr lang="pt-BR" smtClean="0"/>
              <a:t>29/10/2022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EB28-16EC-41FC-8638-0428C5D7AE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9579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7EE9-85EC-4E22-AD8F-08FEAD2BF88B}" type="datetimeFigureOut">
              <a:rPr lang="pt-BR" smtClean="0"/>
              <a:t>29/10/2022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EB28-16EC-41FC-8638-0428C5D7AE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922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7EE9-85EC-4E22-AD8F-08FEAD2BF88B}" type="datetimeFigureOut">
              <a:rPr lang="pt-BR" smtClean="0"/>
              <a:t>29/10/2022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EB28-16EC-41FC-8638-0428C5D7AE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8247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7EE9-85EC-4E22-AD8F-08FEAD2BF88B}" type="datetimeFigureOut">
              <a:rPr lang="pt-BR" smtClean="0"/>
              <a:t>29/10/2022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EB28-16EC-41FC-8638-0428C5D7AE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0297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7EE9-85EC-4E22-AD8F-08FEAD2BF88B}" type="datetimeFigureOut">
              <a:rPr lang="pt-BR" smtClean="0"/>
              <a:t>29/10/2022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EB28-16EC-41FC-8638-0428C5D7AE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0941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7EE9-85EC-4E22-AD8F-08FEAD2BF88B}" type="datetimeFigureOut">
              <a:rPr lang="pt-BR" smtClean="0"/>
              <a:t>29/10/2022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EB28-16EC-41FC-8638-0428C5D7AE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6888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7EE9-85EC-4E22-AD8F-08FEAD2BF88B}" type="datetimeFigureOut">
              <a:rPr lang="pt-BR" smtClean="0"/>
              <a:t>29/10/2022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EB28-16EC-41FC-8638-0428C5D7AE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5078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7EE9-85EC-4E22-AD8F-08FEAD2BF88B}" type="datetimeFigureOut">
              <a:rPr lang="pt-BR" smtClean="0"/>
              <a:t>29/10/2022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EB28-16EC-41FC-8638-0428C5D7AE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7703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7EE9-85EC-4E22-AD8F-08FEAD2BF88B}" type="datetimeFigureOut">
              <a:rPr lang="pt-BR" smtClean="0"/>
              <a:t>29/10/2022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EB28-16EC-41FC-8638-0428C5D7AE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7445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7EE9-85EC-4E22-AD8F-08FEAD2BF88B}" type="datetimeFigureOut">
              <a:rPr lang="pt-BR" smtClean="0"/>
              <a:t>29/10/2022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EB28-16EC-41FC-8638-0428C5D7AE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731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67EE9-85EC-4E22-AD8F-08FEAD2BF88B}" type="datetimeFigureOut">
              <a:rPr lang="pt-BR" smtClean="0"/>
              <a:t>29/10/2022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2EB28-16EC-41FC-8638-0428C5D7AE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8177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395536" y="2719772"/>
            <a:ext cx="8352928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TITULO DO TRABALHO</a:t>
            </a:r>
          </a:p>
        </p:txBody>
      </p:sp>
      <p:sp>
        <p:nvSpPr>
          <p:cNvPr id="6" name="Retângulo 5"/>
          <p:cNvSpPr/>
          <p:nvPr/>
        </p:nvSpPr>
        <p:spPr>
          <a:xfrm>
            <a:off x="5255568" y="4365104"/>
            <a:ext cx="3888432" cy="1800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dirty="0">
                <a:solidFill>
                  <a:sysClr val="windowText" lastClr="000000"/>
                </a:solidFill>
              </a:rPr>
              <a:t>NOME DOS AUTORES</a:t>
            </a:r>
          </a:p>
          <a:p>
            <a:pPr algn="just"/>
            <a:r>
              <a:rPr lang="pt-BR" dirty="0">
                <a:solidFill>
                  <a:sysClr val="windowText" lastClr="000000"/>
                </a:solidFill>
              </a:rPr>
              <a:t>E-MAIL</a:t>
            </a:r>
          </a:p>
          <a:p>
            <a:pPr algn="just"/>
            <a:r>
              <a:rPr lang="pt-BR" dirty="0">
                <a:solidFill>
                  <a:sysClr val="windowText" lastClr="000000"/>
                </a:solidFill>
              </a:rPr>
              <a:t>INSTITUIÇÕES LIGADAS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5A687AD2-78FB-F9DB-06E9-779024C63A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299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52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39552" y="1628800"/>
            <a:ext cx="5328592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BR" b="1" dirty="0"/>
              <a:t>1 INTRODUÇÃO </a:t>
            </a:r>
          </a:p>
          <a:p>
            <a:r>
              <a:rPr lang="pt-BR" b="1" dirty="0"/>
              <a:t>2 METODO </a:t>
            </a:r>
          </a:p>
          <a:p>
            <a:pPr lvl="0"/>
            <a:r>
              <a:rPr lang="pt-BR" b="1" dirty="0"/>
              <a:t>3 RESULTADOS E DISCUSSÃO</a:t>
            </a:r>
            <a:r>
              <a:rPr lang="pt-BR" dirty="0"/>
              <a:t>  </a:t>
            </a:r>
          </a:p>
          <a:p>
            <a:pPr lvl="0"/>
            <a:r>
              <a:rPr lang="pt-BR" b="1" dirty="0"/>
              <a:t>4 CONCLUSÃO</a:t>
            </a:r>
          </a:p>
          <a:p>
            <a:r>
              <a:rPr lang="pt-BR" b="1" dirty="0"/>
              <a:t>5  REFERÊNCIAS</a:t>
            </a:r>
            <a:endParaRPr lang="pt-BR" dirty="0"/>
          </a:p>
          <a:p>
            <a:pPr lvl="0"/>
            <a:endParaRPr lang="pt-BR" dirty="0"/>
          </a:p>
          <a:p>
            <a:endParaRPr lang="pt-BR" dirty="0"/>
          </a:p>
          <a:p>
            <a:pPr lvl="0"/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539552" y="3789040"/>
            <a:ext cx="532859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itchFamily="2" charset="2"/>
              <a:buChar char="§"/>
            </a:pPr>
            <a:r>
              <a:rPr lang="pt-B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Deve ser usado máximo de 6 slides;</a:t>
            </a:r>
          </a:p>
          <a:p>
            <a:pPr marL="285750" indent="-285750" algn="ctr">
              <a:buFont typeface="Wingdings" pitchFamily="2" charset="2"/>
              <a:buChar char="§"/>
            </a:pPr>
            <a:r>
              <a:rPr lang="pt-B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 escrito do trabalho deve ser em tópicos.</a:t>
            </a:r>
          </a:p>
          <a:p>
            <a:pPr marL="285750" indent="-285750" algn="ctr">
              <a:buFont typeface="Wingdings" pitchFamily="2" charset="2"/>
              <a:buChar char="§"/>
            </a:pPr>
            <a:endParaRPr lang="pt-B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ctr">
              <a:buFont typeface="Wingdings" pitchFamily="2" charset="2"/>
              <a:buChar char="§"/>
            </a:pPr>
            <a:endParaRPr lang="pt-B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9722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38</Words>
  <Application>Microsoft Office PowerPoint</Application>
  <PresentationFormat>Apresentação na tela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DELL</dc:creator>
  <cp:lastModifiedBy>Leandro</cp:lastModifiedBy>
  <cp:revision>6</cp:revision>
  <dcterms:created xsi:type="dcterms:W3CDTF">2022-10-26T01:30:10Z</dcterms:created>
  <dcterms:modified xsi:type="dcterms:W3CDTF">2022-10-30T02:15:15Z</dcterms:modified>
</cp:coreProperties>
</file>