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78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1.png" /><Relationship Id="rId7" Type="http://schemas.openxmlformats.org/officeDocument/2006/relationships/image" Target="../media/image6.pn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png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D80A6F3D-B6A9-4C12-A917-D37B16D39E75}"/>
              </a:ext>
            </a:extLst>
          </p:cNvPr>
          <p:cNvSpPr/>
          <p:nvPr userDrawn="1"/>
        </p:nvSpPr>
        <p:spPr>
          <a:xfrm rot="-10800000">
            <a:off x="0" y="-74646"/>
            <a:ext cx="12192000" cy="1996751"/>
          </a:xfrm>
          <a:custGeom>
            <a:avLst/>
            <a:gdLst/>
            <a:ahLst/>
            <a:cxnLst/>
            <a:rect l="l" t="t" r="r" b="b"/>
            <a:pathLst>
              <a:path w="18288000" h="2880360">
                <a:moveTo>
                  <a:pt x="0" y="0"/>
                </a:moveTo>
                <a:lnTo>
                  <a:pt x="18288000" y="0"/>
                </a:lnTo>
                <a:lnTo>
                  <a:pt x="18288000" y="2880360"/>
                </a:lnTo>
                <a:lnTo>
                  <a:pt x="0" y="2880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6C8638E6-DF0E-44DD-89A7-4DC10A8740D5}"/>
              </a:ext>
            </a:extLst>
          </p:cNvPr>
          <p:cNvSpPr/>
          <p:nvPr userDrawn="1"/>
        </p:nvSpPr>
        <p:spPr>
          <a:xfrm>
            <a:off x="0" y="4860000"/>
            <a:ext cx="12192000" cy="1998000"/>
          </a:xfrm>
          <a:custGeom>
            <a:avLst/>
            <a:gdLst/>
            <a:ahLst/>
            <a:cxnLst/>
            <a:rect l="l" t="t" r="r" b="b"/>
            <a:pathLst>
              <a:path w="18376516" h="2894301">
                <a:moveTo>
                  <a:pt x="0" y="0"/>
                </a:moveTo>
                <a:lnTo>
                  <a:pt x="18376516" y="0"/>
                </a:lnTo>
                <a:lnTo>
                  <a:pt x="18376516" y="2894301"/>
                </a:lnTo>
                <a:lnTo>
                  <a:pt x="0" y="28943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9FB0E17-61CA-4F71-A5FC-C25EB4FD23A1}"/>
              </a:ext>
            </a:extLst>
          </p:cNvPr>
          <p:cNvSpPr/>
          <p:nvPr/>
        </p:nvSpPr>
        <p:spPr>
          <a:xfrm>
            <a:off x="4308996" y="1086152"/>
            <a:ext cx="3838241" cy="1731052"/>
          </a:xfrm>
          <a:custGeom>
            <a:avLst/>
            <a:gdLst/>
            <a:ahLst/>
            <a:cxnLst/>
            <a:rect l="l" t="t" r="r" b="b"/>
            <a:pathLst>
              <a:path w="7955484" h="3191444">
                <a:moveTo>
                  <a:pt x="0" y="0"/>
                </a:moveTo>
                <a:lnTo>
                  <a:pt x="7955484" y="0"/>
                </a:lnTo>
                <a:lnTo>
                  <a:pt x="7955484" y="3191444"/>
                </a:lnTo>
                <a:lnTo>
                  <a:pt x="0" y="3191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0F35F149-E9B3-42D8-97A4-53AEDF8BC8B5}"/>
              </a:ext>
            </a:extLst>
          </p:cNvPr>
          <p:cNvSpPr txBox="1"/>
          <p:nvPr/>
        </p:nvSpPr>
        <p:spPr>
          <a:xfrm>
            <a:off x="1906551" y="3740566"/>
            <a:ext cx="895582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27B5B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u="none" strike="noStrike" dirty="0">
                <a:solidFill>
                  <a:srgbClr val="27B5B7"/>
                </a:solidFill>
                <a:latin typeface="Poppins Bold"/>
                <a:ea typeface="Poppins Bold"/>
                <a:cs typeface="Poppins Bold"/>
                <a:sym typeface="Poppins Bold"/>
              </a:rPr>
              <a:t>Ciência na Amazônia: Integrando Saberes, Inovação e Sustentabilidade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37A4B9A5-6E3D-49E6-976D-F79FB2C2C102}"/>
              </a:ext>
            </a:extLst>
          </p:cNvPr>
          <p:cNvSpPr txBox="1"/>
          <p:nvPr/>
        </p:nvSpPr>
        <p:spPr>
          <a:xfrm>
            <a:off x="1698039" y="2929395"/>
            <a:ext cx="9060157" cy="612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37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ADDB6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b="1" u="none" strike="noStrike" dirty="0">
                <a:solidFill>
                  <a:srgbClr val="ADDB64"/>
                </a:solidFill>
                <a:latin typeface="Poppins Bold"/>
                <a:ea typeface="Poppins Bold"/>
                <a:cs typeface="Poppins Bold"/>
                <a:sym typeface="Poppins Bold"/>
              </a:rPr>
              <a:t>Congresso de Iniciação Científica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2FB6329D-5624-41DE-8E8A-90306E0DE23A}"/>
              </a:ext>
            </a:extLst>
          </p:cNvPr>
          <p:cNvGrpSpPr/>
          <p:nvPr userDrawn="1"/>
        </p:nvGrpSpPr>
        <p:grpSpPr>
          <a:xfrm>
            <a:off x="1948633" y="5806916"/>
            <a:ext cx="8622950" cy="938893"/>
            <a:chOff x="0" y="0"/>
            <a:chExt cx="17262466" cy="1913625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E4BE5FF-9D5F-499A-A8DC-3557F12B8337}"/>
                </a:ext>
              </a:extLst>
            </p:cNvPr>
            <p:cNvSpPr/>
            <p:nvPr/>
          </p:nvSpPr>
          <p:spPr>
            <a:xfrm>
              <a:off x="1668345" y="0"/>
              <a:ext cx="1896240" cy="1879838"/>
            </a:xfrm>
            <a:custGeom>
              <a:avLst/>
              <a:gdLst/>
              <a:ahLst/>
              <a:cxnLst/>
              <a:rect l="l" t="t" r="r" b="b"/>
              <a:pathLst>
                <a:path w="1896240" h="1879838">
                  <a:moveTo>
                    <a:pt x="0" y="0"/>
                  </a:moveTo>
                  <a:lnTo>
                    <a:pt x="1896239" y="0"/>
                  </a:lnTo>
                  <a:lnTo>
                    <a:pt x="1896239" y="1879838"/>
                  </a:lnTo>
                  <a:lnTo>
                    <a:pt x="0" y="1879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6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4ACA078-E994-4CA6-BBE9-7FE76352B43E}"/>
                </a:ext>
              </a:extLst>
            </p:cNvPr>
            <p:cNvSpPr/>
            <p:nvPr/>
          </p:nvSpPr>
          <p:spPr>
            <a:xfrm>
              <a:off x="0" y="176544"/>
              <a:ext cx="1172326" cy="1526750"/>
            </a:xfrm>
            <a:custGeom>
              <a:avLst/>
              <a:gdLst/>
              <a:ahLst/>
              <a:cxnLst/>
              <a:rect l="l" t="t" r="r" b="b"/>
              <a:pathLst>
                <a:path w="1172326" h="1526750">
                  <a:moveTo>
                    <a:pt x="0" y="0"/>
                  </a:moveTo>
                  <a:lnTo>
                    <a:pt x="1172326" y="0"/>
                  </a:lnTo>
                  <a:lnTo>
                    <a:pt x="1172326" y="1526750"/>
                  </a:lnTo>
                  <a:lnTo>
                    <a:pt x="0" y="1526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3F65344-90A2-4A80-A0DD-017C642499CF}"/>
                </a:ext>
              </a:extLst>
            </p:cNvPr>
            <p:cNvSpPr/>
            <p:nvPr/>
          </p:nvSpPr>
          <p:spPr>
            <a:xfrm>
              <a:off x="4060603" y="257117"/>
              <a:ext cx="1556670" cy="1409651"/>
            </a:xfrm>
            <a:custGeom>
              <a:avLst/>
              <a:gdLst/>
              <a:ahLst/>
              <a:cxnLst/>
              <a:rect l="l" t="t" r="r" b="b"/>
              <a:pathLst>
                <a:path w="1556670" h="1409651">
                  <a:moveTo>
                    <a:pt x="0" y="0"/>
                  </a:moveTo>
                  <a:lnTo>
                    <a:pt x="1556670" y="0"/>
                  </a:lnTo>
                  <a:lnTo>
                    <a:pt x="1556670" y="1409651"/>
                  </a:lnTo>
                  <a:lnTo>
                    <a:pt x="0" y="140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98B6CCA-E037-4BF2-8DA1-F993118AFCFC}"/>
                </a:ext>
              </a:extLst>
            </p:cNvPr>
            <p:cNvSpPr/>
            <p:nvPr/>
          </p:nvSpPr>
          <p:spPr>
            <a:xfrm>
              <a:off x="6111057" y="513623"/>
              <a:ext cx="2769123" cy="852592"/>
            </a:xfrm>
            <a:custGeom>
              <a:avLst/>
              <a:gdLst/>
              <a:ahLst/>
              <a:cxnLst/>
              <a:rect l="l" t="t" r="r" b="b"/>
              <a:pathLst>
                <a:path w="2769123" h="852592">
                  <a:moveTo>
                    <a:pt x="0" y="0"/>
                  </a:moveTo>
                  <a:lnTo>
                    <a:pt x="2769123" y="0"/>
                  </a:lnTo>
                  <a:lnTo>
                    <a:pt x="2769123" y="852592"/>
                  </a:lnTo>
                  <a:lnTo>
                    <a:pt x="0" y="852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90547A6-2C16-4DCC-ACDF-8F0096348DA5}"/>
                </a:ext>
              </a:extLst>
            </p:cNvPr>
            <p:cNvSpPr/>
            <p:nvPr/>
          </p:nvSpPr>
          <p:spPr>
            <a:xfrm>
              <a:off x="9373964" y="82085"/>
              <a:ext cx="1746592" cy="1831539"/>
            </a:xfrm>
            <a:custGeom>
              <a:avLst/>
              <a:gdLst/>
              <a:ahLst/>
              <a:cxnLst/>
              <a:rect l="l" t="t" r="r" b="b"/>
              <a:pathLst>
                <a:path w="1746592" h="1831539">
                  <a:moveTo>
                    <a:pt x="0" y="0"/>
                  </a:moveTo>
                  <a:lnTo>
                    <a:pt x="1746593" y="0"/>
                  </a:lnTo>
                  <a:lnTo>
                    <a:pt x="1746593" y="1831540"/>
                  </a:lnTo>
                  <a:lnTo>
                    <a:pt x="0" y="1831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47D9898-12AD-4CBD-B629-87E2D5212BBF}"/>
                </a:ext>
              </a:extLst>
            </p:cNvPr>
            <p:cNvSpPr/>
            <p:nvPr/>
          </p:nvSpPr>
          <p:spPr>
            <a:xfrm>
              <a:off x="14509219" y="222066"/>
              <a:ext cx="2753247" cy="1657771"/>
            </a:xfrm>
            <a:custGeom>
              <a:avLst/>
              <a:gdLst/>
              <a:ahLst/>
              <a:cxnLst/>
              <a:rect l="l" t="t" r="r" b="b"/>
              <a:pathLst>
                <a:path w="2753247" h="1657771">
                  <a:moveTo>
                    <a:pt x="0" y="0"/>
                  </a:moveTo>
                  <a:lnTo>
                    <a:pt x="2753247" y="0"/>
                  </a:lnTo>
                  <a:lnTo>
                    <a:pt x="2753247" y="1657772"/>
                  </a:lnTo>
                  <a:lnTo>
                    <a:pt x="0" y="165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9282" b="-6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A2DC4D4-7877-43F6-A41C-B57385C5E67C}"/>
                </a:ext>
              </a:extLst>
            </p:cNvPr>
            <p:cNvSpPr/>
            <p:nvPr/>
          </p:nvSpPr>
          <p:spPr>
            <a:xfrm>
              <a:off x="11614341" y="309353"/>
              <a:ext cx="2401094" cy="1481475"/>
            </a:xfrm>
            <a:custGeom>
              <a:avLst/>
              <a:gdLst/>
              <a:ahLst/>
              <a:cxnLst/>
              <a:rect l="l" t="t" r="r" b="b"/>
              <a:pathLst>
                <a:path w="2401094" h="1481475">
                  <a:moveTo>
                    <a:pt x="0" y="0"/>
                  </a:moveTo>
                  <a:lnTo>
                    <a:pt x="2401094" y="0"/>
                  </a:lnTo>
                  <a:lnTo>
                    <a:pt x="2401094" y="1481476"/>
                  </a:lnTo>
                  <a:lnTo>
                    <a:pt x="0" y="1481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7086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D3AB9-F647-4C82-B55F-3756BE9E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101C2B-783A-4696-9904-E023F56B0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DB7E70-69FD-4086-8C93-CCC5D111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2C67-839D-4A1F-815F-C52D48EC6BD4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FF5DC3-D540-4D74-873E-2D983FBE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6DA7F3-0DD5-450D-99B0-C1C4735D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C5D0-B2FC-471F-84B2-3B07455EF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24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E31C22-AE66-4279-A9E8-860153DE4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85DE52-3B98-4DC3-BEE0-5434C1B11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46D34C-795C-4EAF-A577-0273530F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2C67-839D-4A1F-815F-C52D48EC6BD4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A1B271-7F46-47F5-A87F-81D56562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20B739-AE28-4C41-9BEE-99C8DED4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C5D0-B2FC-471F-84B2-3B07455EF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61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1BDBA-D473-45D6-8FB2-D793DA7B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AAE0E7-A15B-4522-A6A6-4BE76AD12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440490-CDC4-498D-82E4-64931D4B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2C67-839D-4A1F-815F-C52D48EC6BD4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9371C1-C7D5-4D86-BB2D-4968E37F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0BB93A-4B5B-4839-A2AF-5A2E016B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C5D0-B2FC-471F-84B2-3B07455EF72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F4BDF6D9-1C27-457C-8987-99EF0FC7B1C0}"/>
              </a:ext>
            </a:extLst>
          </p:cNvPr>
          <p:cNvSpPr/>
          <p:nvPr userDrawn="1"/>
        </p:nvSpPr>
        <p:spPr>
          <a:xfrm>
            <a:off x="0" y="-1"/>
            <a:ext cx="12192000" cy="1996751"/>
          </a:xfrm>
          <a:custGeom>
            <a:avLst/>
            <a:gdLst/>
            <a:ahLst/>
            <a:cxnLst/>
            <a:rect l="l" t="t" r="r" b="b"/>
            <a:pathLst>
              <a:path w="18288000" h="2880360">
                <a:moveTo>
                  <a:pt x="0" y="0"/>
                </a:moveTo>
                <a:lnTo>
                  <a:pt x="18288000" y="0"/>
                </a:lnTo>
                <a:lnTo>
                  <a:pt x="18288000" y="2880360"/>
                </a:lnTo>
                <a:lnTo>
                  <a:pt x="0" y="2880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52C1434-939A-4E37-B64F-2F97BAAC74E2}"/>
              </a:ext>
            </a:extLst>
          </p:cNvPr>
          <p:cNvSpPr/>
          <p:nvPr userDrawn="1"/>
        </p:nvSpPr>
        <p:spPr>
          <a:xfrm>
            <a:off x="1" y="4918671"/>
            <a:ext cx="12191999" cy="1996751"/>
          </a:xfrm>
          <a:custGeom>
            <a:avLst/>
            <a:gdLst/>
            <a:ahLst/>
            <a:cxnLst/>
            <a:rect l="l" t="t" r="r" b="b"/>
            <a:pathLst>
              <a:path w="18288000" h="2880360">
                <a:moveTo>
                  <a:pt x="0" y="0"/>
                </a:moveTo>
                <a:lnTo>
                  <a:pt x="18288000" y="0"/>
                </a:lnTo>
                <a:lnTo>
                  <a:pt x="18288000" y="2880360"/>
                </a:lnTo>
                <a:lnTo>
                  <a:pt x="0" y="2880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C57506-919E-498F-83C7-B2887C4F5D5C}"/>
              </a:ext>
            </a:extLst>
          </p:cNvPr>
          <p:cNvGrpSpPr/>
          <p:nvPr userDrawn="1"/>
        </p:nvGrpSpPr>
        <p:grpSpPr>
          <a:xfrm>
            <a:off x="1871126" y="5875822"/>
            <a:ext cx="8597822" cy="961056"/>
            <a:chOff x="0" y="0"/>
            <a:chExt cx="17262466" cy="1913625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B3CBCFD-E8BA-4469-A890-0B82588FDFE1}"/>
                </a:ext>
              </a:extLst>
            </p:cNvPr>
            <p:cNvSpPr/>
            <p:nvPr/>
          </p:nvSpPr>
          <p:spPr>
            <a:xfrm>
              <a:off x="1668345" y="0"/>
              <a:ext cx="1896240" cy="1879838"/>
            </a:xfrm>
            <a:custGeom>
              <a:avLst/>
              <a:gdLst/>
              <a:ahLst/>
              <a:cxnLst/>
              <a:rect l="l" t="t" r="r" b="b"/>
              <a:pathLst>
                <a:path w="1896240" h="1879838">
                  <a:moveTo>
                    <a:pt x="0" y="0"/>
                  </a:moveTo>
                  <a:lnTo>
                    <a:pt x="1896239" y="0"/>
                  </a:lnTo>
                  <a:lnTo>
                    <a:pt x="1896239" y="1879838"/>
                  </a:lnTo>
                  <a:lnTo>
                    <a:pt x="0" y="1879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6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DD53727-0CE1-457F-9DC8-30EB65B06947}"/>
                </a:ext>
              </a:extLst>
            </p:cNvPr>
            <p:cNvSpPr/>
            <p:nvPr/>
          </p:nvSpPr>
          <p:spPr>
            <a:xfrm>
              <a:off x="0" y="176544"/>
              <a:ext cx="1172326" cy="1526750"/>
            </a:xfrm>
            <a:custGeom>
              <a:avLst/>
              <a:gdLst/>
              <a:ahLst/>
              <a:cxnLst/>
              <a:rect l="l" t="t" r="r" b="b"/>
              <a:pathLst>
                <a:path w="1172326" h="1526750">
                  <a:moveTo>
                    <a:pt x="0" y="0"/>
                  </a:moveTo>
                  <a:lnTo>
                    <a:pt x="1172326" y="0"/>
                  </a:lnTo>
                  <a:lnTo>
                    <a:pt x="1172326" y="1526750"/>
                  </a:lnTo>
                  <a:lnTo>
                    <a:pt x="0" y="1526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25F427A-9BFE-49CB-9C98-4BA8E75C37FF}"/>
                </a:ext>
              </a:extLst>
            </p:cNvPr>
            <p:cNvSpPr/>
            <p:nvPr/>
          </p:nvSpPr>
          <p:spPr>
            <a:xfrm>
              <a:off x="4060603" y="257117"/>
              <a:ext cx="1556670" cy="1409651"/>
            </a:xfrm>
            <a:custGeom>
              <a:avLst/>
              <a:gdLst/>
              <a:ahLst/>
              <a:cxnLst/>
              <a:rect l="l" t="t" r="r" b="b"/>
              <a:pathLst>
                <a:path w="1556670" h="1409651">
                  <a:moveTo>
                    <a:pt x="0" y="0"/>
                  </a:moveTo>
                  <a:lnTo>
                    <a:pt x="1556670" y="0"/>
                  </a:lnTo>
                  <a:lnTo>
                    <a:pt x="1556670" y="1409651"/>
                  </a:lnTo>
                  <a:lnTo>
                    <a:pt x="0" y="140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BE63F7F-88E6-46FA-85CD-B3BF18DA2207}"/>
                </a:ext>
              </a:extLst>
            </p:cNvPr>
            <p:cNvSpPr/>
            <p:nvPr/>
          </p:nvSpPr>
          <p:spPr>
            <a:xfrm>
              <a:off x="6111057" y="513623"/>
              <a:ext cx="2769123" cy="852592"/>
            </a:xfrm>
            <a:custGeom>
              <a:avLst/>
              <a:gdLst/>
              <a:ahLst/>
              <a:cxnLst/>
              <a:rect l="l" t="t" r="r" b="b"/>
              <a:pathLst>
                <a:path w="2769123" h="852592">
                  <a:moveTo>
                    <a:pt x="0" y="0"/>
                  </a:moveTo>
                  <a:lnTo>
                    <a:pt x="2769123" y="0"/>
                  </a:lnTo>
                  <a:lnTo>
                    <a:pt x="2769123" y="852592"/>
                  </a:lnTo>
                  <a:lnTo>
                    <a:pt x="0" y="852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FC40504-F826-4323-A9A6-498024B542D4}"/>
                </a:ext>
              </a:extLst>
            </p:cNvPr>
            <p:cNvSpPr/>
            <p:nvPr/>
          </p:nvSpPr>
          <p:spPr>
            <a:xfrm>
              <a:off x="9373964" y="82085"/>
              <a:ext cx="1746592" cy="1831539"/>
            </a:xfrm>
            <a:custGeom>
              <a:avLst/>
              <a:gdLst/>
              <a:ahLst/>
              <a:cxnLst/>
              <a:rect l="l" t="t" r="r" b="b"/>
              <a:pathLst>
                <a:path w="1746592" h="1831539">
                  <a:moveTo>
                    <a:pt x="0" y="0"/>
                  </a:moveTo>
                  <a:lnTo>
                    <a:pt x="1746593" y="0"/>
                  </a:lnTo>
                  <a:lnTo>
                    <a:pt x="1746593" y="1831540"/>
                  </a:lnTo>
                  <a:lnTo>
                    <a:pt x="0" y="1831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A64B38-B841-41D2-B726-1B1E6C6EAF45}"/>
                </a:ext>
              </a:extLst>
            </p:cNvPr>
            <p:cNvSpPr/>
            <p:nvPr/>
          </p:nvSpPr>
          <p:spPr>
            <a:xfrm>
              <a:off x="14509219" y="222066"/>
              <a:ext cx="2753247" cy="1657771"/>
            </a:xfrm>
            <a:custGeom>
              <a:avLst/>
              <a:gdLst/>
              <a:ahLst/>
              <a:cxnLst/>
              <a:rect l="l" t="t" r="r" b="b"/>
              <a:pathLst>
                <a:path w="2753247" h="1657771">
                  <a:moveTo>
                    <a:pt x="0" y="0"/>
                  </a:moveTo>
                  <a:lnTo>
                    <a:pt x="2753247" y="0"/>
                  </a:lnTo>
                  <a:lnTo>
                    <a:pt x="2753247" y="1657772"/>
                  </a:lnTo>
                  <a:lnTo>
                    <a:pt x="0" y="165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9282" b="-60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9E543D1-9F52-4293-BE4E-9B1A168248D1}"/>
                </a:ext>
              </a:extLst>
            </p:cNvPr>
            <p:cNvSpPr/>
            <p:nvPr/>
          </p:nvSpPr>
          <p:spPr>
            <a:xfrm>
              <a:off x="11614341" y="309353"/>
              <a:ext cx="2401094" cy="1481475"/>
            </a:xfrm>
            <a:custGeom>
              <a:avLst/>
              <a:gdLst/>
              <a:ahLst/>
              <a:cxnLst/>
              <a:rect l="l" t="t" r="r" b="b"/>
              <a:pathLst>
                <a:path w="2401094" h="1481475">
                  <a:moveTo>
                    <a:pt x="0" y="0"/>
                  </a:moveTo>
                  <a:lnTo>
                    <a:pt x="2401094" y="0"/>
                  </a:lnTo>
                  <a:lnTo>
                    <a:pt x="2401094" y="1481476"/>
                  </a:lnTo>
                  <a:lnTo>
                    <a:pt x="0" y="1481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0108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E5F08-A469-4A9F-A336-95EC0DC4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10" y="2100408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49410E-5CDD-4FB2-A8E7-7B15EF4F1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78897"/>
            <a:ext cx="10515600" cy="23980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201CC-943B-4E4E-A171-BAB81FF7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2C67-839D-4A1F-815F-C52D48EC6BD4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F4FF2E-A731-4C21-8D15-567E8536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107345-8685-4A17-9054-BD647C1F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C5D0-B2FC-471F-84B2-3B07455EF72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DC3E17F-95AA-47D3-9D94-50236A68A068}"/>
              </a:ext>
            </a:extLst>
          </p:cNvPr>
          <p:cNvSpPr/>
          <p:nvPr userDrawn="1"/>
        </p:nvSpPr>
        <p:spPr>
          <a:xfrm rot="-10800000">
            <a:off x="0" y="-250518"/>
            <a:ext cx="12192000" cy="1998000"/>
          </a:xfrm>
          <a:custGeom>
            <a:avLst/>
            <a:gdLst/>
            <a:ahLst/>
            <a:cxnLst/>
            <a:rect l="l" t="t" r="r" b="b"/>
            <a:pathLst>
              <a:path w="18288000" h="2880360">
                <a:moveTo>
                  <a:pt x="0" y="0"/>
                </a:moveTo>
                <a:lnTo>
                  <a:pt x="18288000" y="0"/>
                </a:lnTo>
                <a:lnTo>
                  <a:pt x="18288000" y="2880360"/>
                </a:lnTo>
                <a:lnTo>
                  <a:pt x="0" y="2880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817E17C-F586-4E03-8699-713BFE7BB9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8802" y="96788"/>
            <a:ext cx="6474395" cy="13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1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6E292-CDF4-4048-BDE0-647F25B9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D9C4CD-7B9F-49B2-B9D1-CBC2568E8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1E2923-C1C1-4010-B975-C04712E4A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46B45B-A7BE-46D6-B806-A78ED3E9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2C67-839D-4A1F-815F-C52D48EC6BD4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FB0259-D2E5-478F-8055-FFBF04CD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AAB4CE-9AB6-4566-BF6A-9BEDB5D8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C5D0-B2FC-471F-84B2-3B07455EF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57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01AB3-F4D9-46A0-8118-AD74A826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FD3632-4B40-4DFE-A2BF-022DE93A5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AD3F10-C845-451D-BFB7-A09B8ED67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B03D5F-3331-4C7F-BB7A-540FF0D6E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160C63-D994-41FA-B61B-1A62B25C4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4CD256-CF26-47CB-940B-6C2AA339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2C67-839D-4A1F-815F-C52D48EC6BD4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4917951-D8C0-4FE9-AEFF-8A314A9E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D8597BE-C49C-4865-976D-8B7A8CDA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C5D0-B2FC-471F-84B2-3B07455EF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48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1FE7C-A046-422A-ACE9-8D596582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06CAA-F261-4906-8F17-3AE51A14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2C67-839D-4A1F-815F-C52D48EC6BD4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FE7BDFA-FE0A-4E49-A93D-6CB7209A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7A1715-1009-41F9-A4C5-6333CDC6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C5D0-B2FC-471F-84B2-3B07455EF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65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49AA4D-7E6B-448F-97B5-08B84CB3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2C67-839D-4A1F-815F-C52D48EC6BD4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24F5BA-3CFF-46D0-BDC5-ED433BAE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157723-A648-417C-BE45-FE71BD6F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C5D0-B2FC-471F-84B2-3B07455EF72B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F0A6350-6EC9-4172-AEF0-DEEB38E118C1}"/>
              </a:ext>
            </a:extLst>
          </p:cNvPr>
          <p:cNvSpPr/>
          <p:nvPr userDrawn="1"/>
        </p:nvSpPr>
        <p:spPr>
          <a:xfrm rot="-10800000">
            <a:off x="-1" y="-47902"/>
            <a:ext cx="12192000" cy="1998000"/>
          </a:xfrm>
          <a:custGeom>
            <a:avLst/>
            <a:gdLst/>
            <a:ahLst/>
            <a:cxnLst/>
            <a:rect l="l" t="t" r="r" b="b"/>
            <a:pathLst>
              <a:path w="18288000" h="2880360">
                <a:moveTo>
                  <a:pt x="0" y="0"/>
                </a:moveTo>
                <a:lnTo>
                  <a:pt x="18288000" y="0"/>
                </a:lnTo>
                <a:lnTo>
                  <a:pt x="18288000" y="2880360"/>
                </a:lnTo>
                <a:lnTo>
                  <a:pt x="0" y="2880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68190126-1FAF-4AD7-94FF-229CD1747123}"/>
              </a:ext>
            </a:extLst>
          </p:cNvPr>
          <p:cNvSpPr/>
          <p:nvPr userDrawn="1"/>
        </p:nvSpPr>
        <p:spPr>
          <a:xfrm>
            <a:off x="1" y="5041264"/>
            <a:ext cx="12192000" cy="1998000"/>
          </a:xfrm>
          <a:custGeom>
            <a:avLst/>
            <a:gdLst/>
            <a:ahLst/>
            <a:cxnLst/>
            <a:rect l="l" t="t" r="r" b="b"/>
            <a:pathLst>
              <a:path w="18288000" h="2880360">
                <a:moveTo>
                  <a:pt x="0" y="0"/>
                </a:moveTo>
                <a:lnTo>
                  <a:pt x="18288000" y="0"/>
                </a:lnTo>
                <a:lnTo>
                  <a:pt x="18288000" y="2880360"/>
                </a:lnTo>
                <a:lnTo>
                  <a:pt x="0" y="2880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BDC8F3-764D-4494-90B7-95E80F9D31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917" y="2472031"/>
            <a:ext cx="6070965" cy="22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3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D1C40-69CB-47B5-8C1F-1FFC9EA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3CD15B-3536-4952-BC78-6D8D60E42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475AF2-14C7-431D-B554-BE50DD42A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CD3C62-6C80-42EF-8AE3-58D8B3C6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2C67-839D-4A1F-815F-C52D48EC6BD4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6145F6-5A4E-4394-8406-B0CBC97D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07C5C3-2E95-44E7-98FD-49933153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C5D0-B2FC-471F-84B2-3B07455EF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70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6B620-C554-4463-9621-F63CF715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2EE0C8-730E-4470-AA5E-54EDF6BCE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023DA4-A01B-4C01-9216-C8FFD62CF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595B92-FC54-41A3-898B-B2553DA7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2C67-839D-4A1F-815F-C52D48EC6BD4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B24A2E-7AE3-449A-92C3-0641AD6C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F78C43-8168-4567-99C1-DF5A0524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C5D0-B2FC-471F-84B2-3B07455EF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33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C568CF9-D69E-46BA-8FA8-1F1DD787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6909FA-9B35-46E2-AB88-07959F642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8CFB2B-E577-4FB9-85ED-D342D8AD7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12C67-839D-4A1F-815F-C52D48EC6BD4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908931-F1FD-4ACC-8D39-31410298E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6686BB-65F8-42C9-B75C-40C41C0D9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DC5D0-B2FC-471F-84B2-3B07455EF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54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50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7F3CC97-A94F-4E5F-8C91-6412D4B39F37}"/>
              </a:ext>
            </a:extLst>
          </p:cNvPr>
          <p:cNvSpPr txBox="1"/>
          <p:nvPr/>
        </p:nvSpPr>
        <p:spPr>
          <a:xfrm>
            <a:off x="5875908" y="2444563"/>
            <a:ext cx="6189092" cy="984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6"/>
              </a:lnSpc>
            </a:pPr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  <a:ea typeface="Open Sans Bold Italics"/>
                <a:cs typeface="Arial" panose="020B0604020202020204" pitchFamily="34" charset="0"/>
                <a:sym typeface="Open Sans Bold Italics"/>
              </a:rPr>
              <a:t>OBRIGADO(A)!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19FC6CE-EF81-43A5-A818-CF055E1DBFA4}"/>
              </a:ext>
            </a:extLst>
          </p:cNvPr>
          <p:cNvGrpSpPr/>
          <p:nvPr/>
        </p:nvGrpSpPr>
        <p:grpSpPr>
          <a:xfrm>
            <a:off x="6687732" y="3606502"/>
            <a:ext cx="4565444" cy="553998"/>
            <a:chOff x="0" y="-47625"/>
            <a:chExt cx="6087259" cy="738664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FFDBC15-98A8-4538-A80A-899C34115294}"/>
                </a:ext>
              </a:extLst>
            </p:cNvPr>
            <p:cNvSpPr txBox="1"/>
            <p:nvPr/>
          </p:nvSpPr>
          <p:spPr>
            <a:xfrm>
              <a:off x="0" y="-47625"/>
              <a:ext cx="6087259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Nome do </a:t>
              </a:r>
              <a:r>
                <a:rPr lang="en-US" b="1" dirty="0" err="1">
                  <a:solidFill>
                    <a:srgbClr val="000000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Apresentador</a:t>
              </a: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CD615F8-9B8C-4A39-979F-DB9324D96949}"/>
                </a:ext>
              </a:extLst>
            </p:cNvPr>
            <p:cNvSpPr txBox="1"/>
            <p:nvPr/>
          </p:nvSpPr>
          <p:spPr>
            <a:xfrm>
              <a:off x="0" y="321707"/>
              <a:ext cx="6087259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E-mail/</a:t>
              </a:r>
              <a:r>
                <a:rPr lang="en-US" b="1" dirty="0" err="1">
                  <a:solidFill>
                    <a:srgbClr val="000000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Instituição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35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E8588-BE5B-4544-93E8-5AA33BE52E46}"/>
              </a:ext>
            </a:extLst>
          </p:cNvPr>
          <p:cNvSpPr txBox="1"/>
          <p:nvPr/>
        </p:nvSpPr>
        <p:spPr>
          <a:xfrm>
            <a:off x="1588446" y="2815171"/>
            <a:ext cx="9015108" cy="79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4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TÍTULO DO TRABALHO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3C45A-B9F0-464A-9428-219556EE236D}"/>
              </a:ext>
            </a:extLst>
          </p:cNvPr>
          <p:cNvSpPr txBox="1"/>
          <p:nvPr/>
        </p:nvSpPr>
        <p:spPr>
          <a:xfrm>
            <a:off x="930611" y="4060546"/>
            <a:ext cx="5302653" cy="51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Nome do autor principal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AA91A-8739-4E13-AC1F-83253AF9EACD}"/>
              </a:ext>
            </a:extLst>
          </p:cNvPr>
          <p:cNvSpPr txBox="1"/>
          <p:nvPr/>
        </p:nvSpPr>
        <p:spPr>
          <a:xfrm>
            <a:off x="930612" y="4575110"/>
            <a:ext cx="5302653" cy="51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Nome dos demais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autores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95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7BE425-90EB-4F29-AD8C-86E1EBBCC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0347"/>
            <a:ext cx="10515600" cy="3452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xxxxxxxxxxxxxxxxxxxxxxxxxxxxxxxxxxxxxxxxxxxxxxxxxxxxxxxxxxxxxxxxxx</a:t>
            </a:r>
            <a:endParaRPr lang="pt-BR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EEC4226-87C8-4B63-A398-A007E83BB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820863"/>
            <a:ext cx="10515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03098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7BE425-90EB-4F29-AD8C-86E1EBBCC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747"/>
            <a:ext cx="10515600" cy="3452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Geral: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EEC4226-87C8-4B63-A398-A007E83BB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770063"/>
            <a:ext cx="10515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02869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7BE425-90EB-4F29-AD8C-86E1EBBCC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347"/>
            <a:ext cx="10515600" cy="3452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específicos: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EEC4226-87C8-4B63-A398-A007E83BB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820863"/>
            <a:ext cx="10515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426214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7BE425-90EB-4F29-AD8C-86E1EBBCC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5447"/>
            <a:ext cx="10515600" cy="3452616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EEC4226-87C8-4B63-A398-A007E83BB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820863"/>
            <a:ext cx="10515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4588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7BE425-90EB-4F29-AD8C-86E1EBBCC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0347"/>
            <a:ext cx="10515600" cy="3452616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EEC4226-87C8-4B63-A398-A007E83BB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820863"/>
            <a:ext cx="10515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RESULTADOS E DISCUSSÕES</a:t>
            </a:r>
          </a:p>
        </p:txBody>
      </p:sp>
    </p:spTree>
    <p:extLst>
      <p:ext uri="{BB962C8B-B14F-4D97-AF65-F5344CB8AC3E}">
        <p14:creationId xmlns:p14="http://schemas.microsoft.com/office/powerpoint/2010/main" val="198654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7BE425-90EB-4F29-AD8C-86E1EBBCC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0347"/>
            <a:ext cx="10515600" cy="3452616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EEC4226-87C8-4B63-A398-A007E83BB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820863"/>
            <a:ext cx="10515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25296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7BE425-90EB-4F29-AD8C-86E1EBBCC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0347"/>
            <a:ext cx="10515600" cy="3452616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EEC4226-87C8-4B63-A398-A007E83BB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820863"/>
            <a:ext cx="10515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258095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49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INTRODUÇÃO</vt:lpstr>
      <vt:lpstr>OBJETIVOS</vt:lpstr>
      <vt:lpstr>OBJETIVOS</vt:lpstr>
      <vt:lpstr>METODOLOGIA</vt:lpstr>
      <vt:lpstr>RESULTADOS E DISCUSSÕES</vt:lpstr>
      <vt:lpstr>CONCLUSÃO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Ivina Miranda</dc:creator>
  <cp:lastModifiedBy>Andrews Matheus Fernandes Braga</cp:lastModifiedBy>
  <cp:revision>5</cp:revision>
  <dcterms:created xsi:type="dcterms:W3CDTF">2025-10-13T02:42:36Z</dcterms:created>
  <dcterms:modified xsi:type="dcterms:W3CDTF">2025-10-13T03:51:05Z</dcterms:modified>
</cp:coreProperties>
</file>