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MT Pro Bold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Opun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B7C3B-F136-412C-9BFC-20AC8514CE34}" v="15" dt="2025-10-08T20:52:08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endes" userId="24e10e9a135d650f" providerId="LiveId" clId="{CB0C6785-078A-46D5-855E-C9FD0D0CAA99}"/>
    <pc:docChg chg="modSld">
      <pc:chgData name="Jacqueline Mendes" userId="24e10e9a135d650f" providerId="LiveId" clId="{CB0C6785-078A-46D5-855E-C9FD0D0CAA99}" dt="2025-10-08T20:52:08.558" v="14" actId="1076"/>
      <pc:docMkLst>
        <pc:docMk/>
      </pc:docMkLst>
      <pc:sldChg chg="modSp mod">
        <pc:chgData name="Jacqueline Mendes" userId="24e10e9a135d650f" providerId="LiveId" clId="{CB0C6785-078A-46D5-855E-C9FD0D0CAA99}" dt="2025-10-08T20:51:11.521" v="1" actId="20577"/>
        <pc:sldMkLst>
          <pc:docMk/>
          <pc:sldMk cId="0" sldId="257"/>
        </pc:sldMkLst>
        <pc:spChg chg="mod">
          <ac:chgData name="Jacqueline Mendes" userId="24e10e9a135d650f" providerId="LiveId" clId="{CB0C6785-078A-46D5-855E-C9FD0D0CAA99}" dt="2025-10-08T20:51:11.521" v="1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08T20:51:22.639" v="3" actId="113"/>
        <pc:sldMkLst>
          <pc:docMk/>
          <pc:sldMk cId="0" sldId="258"/>
        </pc:sldMkLst>
        <pc:spChg chg="mod">
          <ac:chgData name="Jacqueline Mendes" userId="24e10e9a135d650f" providerId="LiveId" clId="{CB0C6785-078A-46D5-855E-C9FD0D0CAA99}" dt="2025-10-08T20:51:22.639" v="3" actId="113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08T20:51:30.538" v="5" actId="113"/>
        <pc:sldMkLst>
          <pc:docMk/>
          <pc:sldMk cId="0" sldId="259"/>
        </pc:sldMkLst>
        <pc:spChg chg="mod">
          <ac:chgData name="Jacqueline Mendes" userId="24e10e9a135d650f" providerId="LiveId" clId="{CB0C6785-078A-46D5-855E-C9FD0D0CAA99}" dt="2025-10-08T20:51:30.538" v="5" actId="113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08T20:51:37.694" v="7" actId="113"/>
        <pc:sldMkLst>
          <pc:docMk/>
          <pc:sldMk cId="0" sldId="260"/>
        </pc:sldMkLst>
        <pc:spChg chg="mod">
          <ac:chgData name="Jacqueline Mendes" userId="24e10e9a135d650f" providerId="LiveId" clId="{CB0C6785-078A-46D5-855E-C9FD0D0CAA99}" dt="2025-10-08T20:51:37.694" v="7" actId="113"/>
          <ac:spMkLst>
            <pc:docMk/>
            <pc:sldMk cId="0" sldId="260"/>
            <ac:spMk id="9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08T20:51:46.893" v="10" actId="113"/>
        <pc:sldMkLst>
          <pc:docMk/>
          <pc:sldMk cId="0" sldId="261"/>
        </pc:sldMkLst>
        <pc:spChg chg="mod">
          <ac:chgData name="Jacqueline Mendes" userId="24e10e9a135d650f" providerId="LiveId" clId="{CB0C6785-078A-46D5-855E-C9FD0D0CAA99}" dt="2025-10-08T20:51:46.893" v="10" actId="113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08T20:52:08.558" v="14" actId="1076"/>
        <pc:sldMkLst>
          <pc:docMk/>
          <pc:sldMk cId="0" sldId="262"/>
        </pc:sldMkLst>
        <pc:spChg chg="mod">
          <ac:chgData name="Jacqueline Mendes" userId="24e10e9a135d650f" providerId="LiveId" clId="{CB0C6785-078A-46D5-855E-C9FD0D0CAA99}" dt="2025-10-08T20:51:59.216" v="13" actId="113"/>
          <ac:spMkLst>
            <pc:docMk/>
            <pc:sldMk cId="0" sldId="262"/>
            <ac:spMk id="9" creationId="{00000000-0000-0000-0000-000000000000}"/>
          </ac:spMkLst>
        </pc:spChg>
        <pc:spChg chg="mod">
          <ac:chgData name="Jacqueline Mendes" userId="24e10e9a135d650f" providerId="LiveId" clId="{CB0C6785-078A-46D5-855E-C9FD0D0CAA99}" dt="2025-10-08T20:52:08.558" v="14" actId="1076"/>
          <ac:spMkLst>
            <pc:docMk/>
            <pc:sldMk cId="0" sldId="262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hyperlink" Target="https://doity.com.br/ii-congresso-internacional-de-educacao-e-diversida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8554783"/>
            <a:ext cx="18172889" cy="1694827"/>
            <a:chOff x="0" y="-57150"/>
            <a:chExt cx="3988990" cy="372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8990" cy="314869"/>
            </a:xfrm>
            <a:custGeom>
              <a:avLst/>
              <a:gdLst/>
              <a:ahLst/>
              <a:cxnLst/>
              <a:rect l="l" t="t" r="r" b="b"/>
              <a:pathLst>
                <a:path w="3988990" h="314869">
                  <a:moveTo>
                    <a:pt x="3785790" y="0"/>
                  </a:moveTo>
                  <a:lnTo>
                    <a:pt x="0" y="0"/>
                  </a:lnTo>
                  <a:lnTo>
                    <a:pt x="0" y="314869"/>
                  </a:lnTo>
                  <a:lnTo>
                    <a:pt x="3785790" y="314869"/>
                  </a:lnTo>
                  <a:lnTo>
                    <a:pt x="3988990" y="157434"/>
                  </a:lnTo>
                  <a:lnTo>
                    <a:pt x="3785790" y="0"/>
                  </a:lnTo>
                  <a:close/>
                </a:path>
              </a:pathLst>
            </a:custGeom>
            <a:solidFill>
              <a:srgbClr val="F9F8F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874690" cy="372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50542" y="9606107"/>
            <a:ext cx="8326241" cy="643503"/>
            <a:chOff x="0" y="0"/>
            <a:chExt cx="11101645" cy="858004"/>
          </a:xfrm>
        </p:grpSpPr>
        <p:sp>
          <p:nvSpPr>
            <p:cNvPr id="8" name="Freeform 8"/>
            <p:cNvSpPr/>
            <p:nvPr/>
          </p:nvSpPr>
          <p:spPr>
            <a:xfrm>
              <a:off x="0" y="87536"/>
              <a:ext cx="787518" cy="604503"/>
            </a:xfrm>
            <a:custGeom>
              <a:avLst/>
              <a:gdLst/>
              <a:ahLst/>
              <a:cxnLst/>
              <a:rect l="l" t="t" r="r" b="b"/>
              <a:pathLst>
                <a:path w="787518" h="604503">
                  <a:moveTo>
                    <a:pt x="0" y="0"/>
                  </a:moveTo>
                  <a:lnTo>
                    <a:pt x="787518" y="0"/>
                  </a:lnTo>
                  <a:lnTo>
                    <a:pt x="787518" y="604503"/>
                  </a:lnTo>
                  <a:lnTo>
                    <a:pt x="0" y="604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4791" y="0"/>
              <a:ext cx="958920" cy="858004"/>
            </a:xfrm>
            <a:custGeom>
              <a:avLst/>
              <a:gdLst/>
              <a:ahLst/>
              <a:cxnLst/>
              <a:rect l="l" t="t" r="r" b="b"/>
              <a:pathLst>
                <a:path w="958920" h="858004">
                  <a:moveTo>
                    <a:pt x="0" y="0"/>
                  </a:moveTo>
                  <a:lnTo>
                    <a:pt x="958920" y="0"/>
                  </a:lnTo>
                  <a:lnTo>
                    <a:pt x="958920" y="858004"/>
                  </a:lnTo>
                  <a:lnTo>
                    <a:pt x="0" y="85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79447" y="301599"/>
              <a:ext cx="1189777" cy="366190"/>
            </a:xfrm>
            <a:custGeom>
              <a:avLst/>
              <a:gdLst/>
              <a:ahLst/>
              <a:cxnLst/>
              <a:rect l="l" t="t" r="r" b="b"/>
              <a:pathLst>
                <a:path w="1189777" h="366190">
                  <a:moveTo>
                    <a:pt x="0" y="0"/>
                  </a:moveTo>
                  <a:lnTo>
                    <a:pt x="1189777" y="0"/>
                  </a:lnTo>
                  <a:lnTo>
                    <a:pt x="1189777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54703" y="190215"/>
              <a:ext cx="406090" cy="477573"/>
            </a:xfrm>
            <a:custGeom>
              <a:avLst/>
              <a:gdLst/>
              <a:ahLst/>
              <a:cxnLst/>
              <a:rect l="l" t="t" r="r" b="b"/>
              <a:pathLst>
                <a:path w="406090" h="477573">
                  <a:moveTo>
                    <a:pt x="0" y="0"/>
                  </a:moveTo>
                  <a:lnTo>
                    <a:pt x="406091" y="0"/>
                  </a:lnTo>
                  <a:lnTo>
                    <a:pt x="406091" y="477574"/>
                  </a:lnTo>
                  <a:lnTo>
                    <a:pt x="0" y="477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04227" y="46403"/>
              <a:ext cx="767200" cy="686460"/>
            </a:xfrm>
            <a:custGeom>
              <a:avLst/>
              <a:gdLst/>
              <a:ahLst/>
              <a:cxnLst/>
              <a:rect l="l" t="t" r="r" b="b"/>
              <a:pathLst>
                <a:path w="767200" h="686460">
                  <a:moveTo>
                    <a:pt x="0" y="0"/>
                  </a:moveTo>
                  <a:lnTo>
                    <a:pt x="767199" y="0"/>
                  </a:lnTo>
                  <a:lnTo>
                    <a:pt x="767199" y="686460"/>
                  </a:lnTo>
                  <a:lnTo>
                    <a:pt x="0" y="686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14764" y="202880"/>
              <a:ext cx="546693" cy="489159"/>
            </a:xfrm>
            <a:custGeom>
              <a:avLst/>
              <a:gdLst/>
              <a:ahLst/>
              <a:cxnLst/>
              <a:rect l="l" t="t" r="r" b="b"/>
              <a:pathLst>
                <a:path w="546693" h="489159">
                  <a:moveTo>
                    <a:pt x="0" y="0"/>
                  </a:moveTo>
                  <a:lnTo>
                    <a:pt x="546693" y="0"/>
                  </a:lnTo>
                  <a:lnTo>
                    <a:pt x="546693" y="489159"/>
                  </a:lnTo>
                  <a:lnTo>
                    <a:pt x="0" y="48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021384" y="243879"/>
              <a:ext cx="876524" cy="448160"/>
            </a:xfrm>
            <a:custGeom>
              <a:avLst/>
              <a:gdLst/>
              <a:ahLst/>
              <a:cxnLst/>
              <a:rect l="l" t="t" r="r" b="b"/>
              <a:pathLst>
                <a:path w="876524" h="448160">
                  <a:moveTo>
                    <a:pt x="0" y="0"/>
                  </a:moveTo>
                  <a:lnTo>
                    <a:pt x="876524" y="0"/>
                  </a:lnTo>
                  <a:lnTo>
                    <a:pt x="876524" y="448160"/>
                  </a:lnTo>
                  <a:lnTo>
                    <a:pt x="0" y="44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30034" y="170402"/>
              <a:ext cx="588676" cy="526724"/>
            </a:xfrm>
            <a:custGeom>
              <a:avLst/>
              <a:gdLst/>
              <a:ahLst/>
              <a:cxnLst/>
              <a:rect l="l" t="t" r="r" b="b"/>
              <a:pathLst>
                <a:path w="588676" h="526724">
                  <a:moveTo>
                    <a:pt x="0" y="0"/>
                  </a:moveTo>
                  <a:lnTo>
                    <a:pt x="588676" y="0"/>
                  </a:lnTo>
                  <a:lnTo>
                    <a:pt x="588676" y="526724"/>
                  </a:lnTo>
                  <a:lnTo>
                    <a:pt x="0" y="52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951878" y="263864"/>
              <a:ext cx="441659" cy="441659"/>
            </a:xfrm>
            <a:custGeom>
              <a:avLst/>
              <a:gdLst/>
              <a:ahLst/>
              <a:cxnLst/>
              <a:rect l="l" t="t" r="r" b="b"/>
              <a:pathLst>
                <a:path w="441659" h="441659">
                  <a:moveTo>
                    <a:pt x="0" y="0"/>
                  </a:moveTo>
                  <a:lnTo>
                    <a:pt x="441659" y="0"/>
                  </a:lnTo>
                  <a:lnTo>
                    <a:pt x="441659" y="441659"/>
                  </a:lnTo>
                  <a:lnTo>
                    <a:pt x="0" y="441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14503" y="188828"/>
              <a:ext cx="999518" cy="369822"/>
            </a:xfrm>
            <a:custGeom>
              <a:avLst/>
              <a:gdLst/>
              <a:ahLst/>
              <a:cxnLst/>
              <a:rect l="l" t="t" r="r" b="b"/>
              <a:pathLst>
                <a:path w="999518" h="369822">
                  <a:moveTo>
                    <a:pt x="0" y="0"/>
                  </a:moveTo>
                  <a:lnTo>
                    <a:pt x="999519" y="0"/>
                  </a:lnTo>
                  <a:lnTo>
                    <a:pt x="999519" y="369821"/>
                  </a:lnTo>
                  <a:lnTo>
                    <a:pt x="0" y="36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235791" y="325849"/>
              <a:ext cx="1371429" cy="366190"/>
            </a:xfrm>
            <a:custGeom>
              <a:avLst/>
              <a:gdLst/>
              <a:ahLst/>
              <a:cxnLst/>
              <a:rect l="l" t="t" r="r" b="b"/>
              <a:pathLst>
                <a:path w="1371429" h="366190">
                  <a:moveTo>
                    <a:pt x="0" y="0"/>
                  </a:moveTo>
                  <a:lnTo>
                    <a:pt x="1371429" y="0"/>
                  </a:lnTo>
                  <a:lnTo>
                    <a:pt x="1371429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5396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451082" y="243879"/>
              <a:ext cx="431056" cy="465541"/>
            </a:xfrm>
            <a:custGeom>
              <a:avLst/>
              <a:gdLst/>
              <a:ahLst/>
              <a:cxnLst/>
              <a:rect l="l" t="t" r="r" b="b"/>
              <a:pathLst>
                <a:path w="431056" h="465541">
                  <a:moveTo>
                    <a:pt x="0" y="0"/>
                  </a:moveTo>
                  <a:lnTo>
                    <a:pt x="431056" y="0"/>
                  </a:lnTo>
                  <a:lnTo>
                    <a:pt x="431056" y="465541"/>
                  </a:lnTo>
                  <a:lnTo>
                    <a:pt x="0" y="465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945104" y="389633"/>
              <a:ext cx="1317371" cy="294050"/>
            </a:xfrm>
            <a:custGeom>
              <a:avLst/>
              <a:gdLst/>
              <a:ahLst/>
              <a:cxnLst/>
              <a:rect l="l" t="t" r="r" b="b"/>
              <a:pathLst>
                <a:path w="1317371" h="294050">
                  <a:moveTo>
                    <a:pt x="0" y="0"/>
                  </a:moveTo>
                  <a:lnTo>
                    <a:pt x="1317371" y="0"/>
                  </a:lnTo>
                  <a:lnTo>
                    <a:pt x="1317371" y="294050"/>
                  </a:lnTo>
                  <a:lnTo>
                    <a:pt x="0" y="29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289460" y="349276"/>
              <a:ext cx="812185" cy="356247"/>
            </a:xfrm>
            <a:custGeom>
              <a:avLst/>
              <a:gdLst/>
              <a:ahLst/>
              <a:cxnLst/>
              <a:rect l="l" t="t" r="r" b="b"/>
              <a:pathLst>
                <a:path w="812185" h="356247">
                  <a:moveTo>
                    <a:pt x="0" y="0"/>
                  </a:moveTo>
                  <a:lnTo>
                    <a:pt x="812185" y="0"/>
                  </a:lnTo>
                  <a:lnTo>
                    <a:pt x="812185" y="356247"/>
                  </a:lnTo>
                  <a:lnTo>
                    <a:pt x="0" y="35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94794" y="9746627"/>
            <a:ext cx="954098" cy="300661"/>
          </a:xfrm>
          <a:custGeom>
            <a:avLst/>
            <a:gdLst/>
            <a:ahLst/>
            <a:cxnLst/>
            <a:rect l="l" t="t" r="r" b="b"/>
            <a:pathLst>
              <a:path w="954098" h="300661">
                <a:moveTo>
                  <a:pt x="0" y="0"/>
                </a:moveTo>
                <a:lnTo>
                  <a:pt x="954098" y="0"/>
                </a:lnTo>
                <a:lnTo>
                  <a:pt x="954098" y="300661"/>
                </a:lnTo>
                <a:lnTo>
                  <a:pt x="0" y="3006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1371" y="9031416"/>
            <a:ext cx="547456" cy="54745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0" y="-144661"/>
            <a:ext cx="18288000" cy="2859121"/>
            <a:chOff x="0" y="-38100"/>
            <a:chExt cx="4816593" cy="7530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714920"/>
            </a:xfrm>
            <a:custGeom>
              <a:avLst/>
              <a:gdLst/>
              <a:ahLst/>
              <a:cxnLst/>
              <a:rect l="l" t="t" r="r" b="b"/>
              <a:pathLst>
                <a:path w="4816592" h="714920">
                  <a:moveTo>
                    <a:pt x="0" y="0"/>
                  </a:moveTo>
                  <a:lnTo>
                    <a:pt x="4816592" y="0"/>
                  </a:lnTo>
                  <a:lnTo>
                    <a:pt x="4816592" y="714920"/>
                  </a:lnTo>
                  <a:lnTo>
                    <a:pt x="0" y="714920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816593" cy="75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50542" y="9075915"/>
            <a:ext cx="4481015" cy="290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Realização: Departamento de Educação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53205" y="9075084"/>
            <a:ext cx="3843242" cy="45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9" tooltip="https://doity.com.br/ii-congresso-internacional-de-educacao-e-diversidade"/>
              </a:rPr>
              <a:t>https://doity.com.br/ii-congresso-internacional-de-educacao-e-diversidade</a:t>
            </a:r>
          </a:p>
        </p:txBody>
      </p:sp>
      <p:sp>
        <p:nvSpPr>
          <p:cNvPr id="29" name="Freeform 29"/>
          <p:cNvSpPr/>
          <p:nvPr/>
        </p:nvSpPr>
        <p:spPr>
          <a:xfrm>
            <a:off x="6515807" y="7586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3369197" y="3627118"/>
            <a:ext cx="12509759" cy="400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  <a:spcBef>
                <a:spcPct val="0"/>
              </a:spcBef>
            </a:pPr>
            <a:r>
              <a:rPr lang="en-US" sz="3208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TÍTULO</a:t>
            </a: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Eixo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Temático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Autor(a)/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Coautor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(a)</a:t>
            </a:r>
          </a:p>
          <a:p>
            <a:pPr algn="r">
              <a:lnSpc>
                <a:spcPts val="4492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Palavras-chave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178825" y="2021481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57216" y="8997396"/>
            <a:ext cx="1069962" cy="1069962"/>
          </a:xfrm>
          <a:custGeom>
            <a:avLst/>
            <a:gdLst/>
            <a:ahLst/>
            <a:cxnLst/>
            <a:rect l="l" t="t" r="r" b="b"/>
            <a:pathLst>
              <a:path w="1069962" h="1069962">
                <a:moveTo>
                  <a:pt x="0" y="0"/>
                </a:moveTo>
                <a:lnTo>
                  <a:pt x="1069962" y="0"/>
                </a:lnTo>
                <a:lnTo>
                  <a:pt x="1069962" y="1069962"/>
                </a:lnTo>
                <a:lnTo>
                  <a:pt x="0" y="106996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90600" y="3337668"/>
            <a:ext cx="2944375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546" y="3545607"/>
            <a:ext cx="506045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FUNDAMENTOS TEÓRICOS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5636" y="3753491"/>
            <a:ext cx="269956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METODOLOGIA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9262" y="3649966"/>
            <a:ext cx="365033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ANÁLISE DE DADOS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7099" y="3713114"/>
            <a:ext cx="45531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CONSIDERAÇÕES FINAIS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4432300"/>
            <a:ext cx="64897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Apoio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técnico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ou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financeiro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(se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houver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07D6-9584-EED4-5C4D-1E59CADF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70FB8E-BC89-2597-1345-14A4C66459C7}"/>
              </a:ext>
            </a:extLst>
          </p:cNvPr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3F7870F-D5D4-BFCD-05E3-D73E2922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2D635FC-0E3D-EF91-AD19-A9AA84ED5988}"/>
              </a:ext>
            </a:extLst>
          </p:cNvPr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DA8632-D815-FB54-8120-F07DFA8D088B}"/>
                </a:ext>
              </a:extLst>
            </p:cNvPr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40E649C-3E01-B683-4C5F-80A9B7ACAB75}"/>
                </a:ext>
              </a:extLst>
            </p:cNvPr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A65DD85-62C3-FCA6-4679-69372A1C62D5}"/>
              </a:ext>
            </a:extLst>
          </p:cNvPr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54A88E3-8D5F-5F69-0BCA-2128EA2EEC8E}"/>
              </a:ext>
            </a:extLst>
          </p:cNvPr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30FE622-DC1E-574C-9DA7-C04273395FF6}"/>
              </a:ext>
            </a:extLst>
          </p:cNvPr>
          <p:cNvSpPr txBox="1"/>
          <p:nvPr/>
        </p:nvSpPr>
        <p:spPr>
          <a:xfrm>
            <a:off x="863600" y="3727450"/>
            <a:ext cx="27813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REFERÊNCIAS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6F02943-C5A1-43DE-EF7B-A73DEC693925}"/>
              </a:ext>
            </a:extLst>
          </p:cNvPr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8F5EF12-BBC4-4AFD-0AA3-431B7135098F}"/>
              </a:ext>
            </a:extLst>
          </p:cNvPr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Personalizar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 MT Pro Bold</vt:lpstr>
      <vt:lpstr>Arial</vt:lpstr>
      <vt:lpstr>Calibri</vt:lpstr>
      <vt:lpstr>Opun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Eixo Temático Autor(a)/Coautor(a)</dc:title>
  <cp:lastModifiedBy>Jacqueline Mendes</cp:lastModifiedBy>
  <cp:revision>3</cp:revision>
  <dcterms:created xsi:type="dcterms:W3CDTF">2006-08-16T00:00:00Z</dcterms:created>
  <dcterms:modified xsi:type="dcterms:W3CDTF">2025-10-11T18:30:15Z</dcterms:modified>
  <dc:identifier>DAG1PI4s3ss</dc:identifier>
</cp:coreProperties>
</file>