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686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63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37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341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319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87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631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29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309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0596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39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93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CC675-C4B5-4780-B7F2-EBA3FB09068C}" type="datetimeFigureOut">
              <a:rPr lang="pt-BR" smtClean="0"/>
              <a:t>24/03/2024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0FE53-FF6F-4321-8B65-D7E60DAF5D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472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B34F4926-7CA4-4D2D-A756-70D8D733336C}"/>
              </a:ext>
            </a:extLst>
          </p:cNvPr>
          <p:cNvSpPr/>
          <p:nvPr/>
        </p:nvSpPr>
        <p:spPr>
          <a:xfrm>
            <a:off x="0" y="260649"/>
            <a:ext cx="9144000" cy="86409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Picture 6"/>
          <p:cNvPicPr>
            <a:picLocks noChangeAspect="1"/>
          </p:cNvPicPr>
          <p:nvPr/>
        </p:nvPicPr>
        <p:blipFill>
          <a:blip r:embed="rId2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7" name="Título 5">
            <a:extLst>
              <a:ext uri="{FF2B5EF4-FFF2-40B4-BE49-F238E27FC236}">
                <a16:creationId xmlns:a16="http://schemas.microsoft.com/office/drawing/2014/main" id="{95BCE96E-6899-7061-0EC7-B9F817CDD70F}"/>
              </a:ext>
            </a:extLst>
          </p:cNvPr>
          <p:cNvSpPr txBox="1">
            <a:spLocks/>
          </p:cNvSpPr>
          <p:nvPr/>
        </p:nvSpPr>
        <p:spPr>
          <a:xfrm>
            <a:off x="1498986" y="376100"/>
            <a:ext cx="7221776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REGIONAL MULTIPROFISSIONAL DE SAÚDE COLETIVA</a:t>
            </a:r>
          </a:p>
          <a:p>
            <a:pPr algn="just"/>
            <a:endParaRPr lang="pt-BR" sz="2000" b="1" dirty="0">
              <a:solidFill>
                <a:srgbClr val="25632D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19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 eaLnBrk="1" hangingPunct="1">
              <a:defRPr/>
            </a:pPr>
            <a:r>
              <a:rPr lang="pt-BR" sz="4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CAPA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1D387C7-C776-4073-A76C-9BE6FA8B1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736" y="0"/>
            <a:ext cx="1557347" cy="155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2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09E6BC8-5A9E-46CA-BDDC-B299152905F9}"/>
              </a:ext>
            </a:extLst>
          </p:cNvPr>
          <p:cNvSpPr/>
          <p:nvPr/>
        </p:nvSpPr>
        <p:spPr>
          <a:xfrm>
            <a:off x="0" y="260649"/>
            <a:ext cx="9144000" cy="86409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821869-6997-41CA-BBA4-87CCED347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36" y="0"/>
            <a:ext cx="1557347" cy="1557347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52936"/>
            <a:ext cx="5398368" cy="117956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70110B1-EE3C-4EE0-8A99-DC1D4CA2F95A}"/>
              </a:ext>
            </a:extLst>
          </p:cNvPr>
          <p:cNvSpPr/>
          <p:nvPr/>
        </p:nvSpPr>
        <p:spPr>
          <a:xfrm>
            <a:off x="1763688" y="371549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REGIONAL MULTIPROFISSIONAL DE  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271777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09E6BC8-5A9E-46CA-BDDC-B299152905F9}"/>
              </a:ext>
            </a:extLst>
          </p:cNvPr>
          <p:cNvSpPr/>
          <p:nvPr/>
        </p:nvSpPr>
        <p:spPr>
          <a:xfrm>
            <a:off x="0" y="260649"/>
            <a:ext cx="9144000" cy="86409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821869-6997-41CA-BBA4-87CCED347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36" y="0"/>
            <a:ext cx="1557347" cy="1557347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39219"/>
            <a:ext cx="5398368" cy="117956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OBJETIVO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70110B1-EE3C-4EE0-8A99-DC1D4CA2F95A}"/>
              </a:ext>
            </a:extLst>
          </p:cNvPr>
          <p:cNvSpPr/>
          <p:nvPr/>
        </p:nvSpPr>
        <p:spPr>
          <a:xfrm>
            <a:off x="1763688" y="371549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REGIONAL MULTIPROFISSIONAL DE  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4018366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09E6BC8-5A9E-46CA-BDDC-B299152905F9}"/>
              </a:ext>
            </a:extLst>
          </p:cNvPr>
          <p:cNvSpPr/>
          <p:nvPr/>
        </p:nvSpPr>
        <p:spPr>
          <a:xfrm>
            <a:off x="0" y="260649"/>
            <a:ext cx="9144000" cy="86409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821869-6997-41CA-BBA4-87CCED347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36" y="0"/>
            <a:ext cx="1557347" cy="1557347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39219"/>
            <a:ext cx="5398368" cy="117956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METODOLOGIA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70110B1-EE3C-4EE0-8A99-DC1D4CA2F95A}"/>
              </a:ext>
            </a:extLst>
          </p:cNvPr>
          <p:cNvSpPr/>
          <p:nvPr/>
        </p:nvSpPr>
        <p:spPr>
          <a:xfrm>
            <a:off x="1763688" y="371549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REGIONAL MULTIPROFISSIONAL DE  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1258137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09E6BC8-5A9E-46CA-BDDC-B299152905F9}"/>
              </a:ext>
            </a:extLst>
          </p:cNvPr>
          <p:cNvSpPr/>
          <p:nvPr/>
        </p:nvSpPr>
        <p:spPr>
          <a:xfrm>
            <a:off x="0" y="260649"/>
            <a:ext cx="9144000" cy="86409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821869-6997-41CA-BBA4-87CCED347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36" y="0"/>
            <a:ext cx="1557347" cy="1557347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39219"/>
            <a:ext cx="5398368" cy="117956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RESULTADOS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70110B1-EE3C-4EE0-8A99-DC1D4CA2F95A}"/>
              </a:ext>
            </a:extLst>
          </p:cNvPr>
          <p:cNvSpPr/>
          <p:nvPr/>
        </p:nvSpPr>
        <p:spPr>
          <a:xfrm>
            <a:off x="1763688" y="371549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REGIONAL MULTIPROFISSIONAL DE  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608570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09E6BC8-5A9E-46CA-BDDC-B299152905F9}"/>
              </a:ext>
            </a:extLst>
          </p:cNvPr>
          <p:cNvSpPr/>
          <p:nvPr/>
        </p:nvSpPr>
        <p:spPr>
          <a:xfrm>
            <a:off x="0" y="260649"/>
            <a:ext cx="9144000" cy="86409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821869-6997-41CA-BBA4-87CCED347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36" y="0"/>
            <a:ext cx="1557347" cy="1557347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39219"/>
            <a:ext cx="5398368" cy="117956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70110B1-EE3C-4EE0-8A99-DC1D4CA2F95A}"/>
              </a:ext>
            </a:extLst>
          </p:cNvPr>
          <p:cNvSpPr/>
          <p:nvPr/>
        </p:nvSpPr>
        <p:spPr>
          <a:xfrm>
            <a:off x="1763688" y="371549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REGIONAL MULTIPROFISSIONAL DE  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418092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09E6BC8-5A9E-46CA-BDDC-B299152905F9}"/>
              </a:ext>
            </a:extLst>
          </p:cNvPr>
          <p:cNvSpPr/>
          <p:nvPr/>
        </p:nvSpPr>
        <p:spPr>
          <a:xfrm>
            <a:off x="0" y="260649"/>
            <a:ext cx="9144000" cy="864095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1821869-6997-41CA-BBA4-87CCED347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736" y="0"/>
            <a:ext cx="1557347" cy="1557347"/>
          </a:xfrm>
          <a:prstGeom prst="rect">
            <a:avLst/>
          </a:prstGeom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rcRect l="28166" t="2912" r="30187" b="45059"/>
          <a:stretch>
            <a:fillRect/>
          </a:stretch>
        </p:blipFill>
        <p:spPr>
          <a:xfrm rot="-5400000">
            <a:off x="4240299" y="5803946"/>
            <a:ext cx="663403" cy="1473420"/>
          </a:xfrm>
          <a:prstGeom prst="rect">
            <a:avLst/>
          </a:prstGeom>
        </p:spPr>
      </p:pic>
      <p:sp>
        <p:nvSpPr>
          <p:cNvPr id="12" name="Retângulo de cantos arredondados 47">
            <a:extLst>
              <a:ext uri="{FF2B5EF4-FFF2-40B4-BE49-F238E27FC236}">
                <a16:creationId xmlns:a16="http://schemas.microsoft.com/office/drawing/2014/main" id="{7426B0D7-F4CA-07FF-EE8C-4955A632F495}"/>
              </a:ext>
            </a:extLst>
          </p:cNvPr>
          <p:cNvSpPr txBox="1">
            <a:spLocks/>
          </p:cNvSpPr>
          <p:nvPr/>
        </p:nvSpPr>
        <p:spPr>
          <a:xfrm>
            <a:off x="1872816" y="2839219"/>
            <a:ext cx="5398368" cy="1179562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5400" cap="flat" cmpd="sng" algn="ctr">
            <a:noFill/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4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70110B1-EE3C-4EE0-8A99-DC1D4CA2F95A}"/>
              </a:ext>
            </a:extLst>
          </p:cNvPr>
          <p:cNvSpPr/>
          <p:nvPr/>
        </p:nvSpPr>
        <p:spPr>
          <a:xfrm>
            <a:off x="1763688" y="371549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REGIONAL MULTIPROFISSIONAL DE  SAÚDE COLETIVA</a:t>
            </a:r>
          </a:p>
        </p:txBody>
      </p:sp>
    </p:spTree>
    <p:extLst>
      <p:ext uri="{BB962C8B-B14F-4D97-AF65-F5344CB8AC3E}">
        <p14:creationId xmlns:p14="http://schemas.microsoft.com/office/powerpoint/2010/main" val="2287208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49</Words>
  <Application>Microsoft Office PowerPoint</Application>
  <PresentationFormat>Apresentação na tela (4:3)</PresentationFormat>
  <Paragraphs>14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Amasis MT Pro Black</vt:lpstr>
      <vt:lpstr>Arial</vt:lpstr>
      <vt:lpstr>Calibri</vt:lpstr>
      <vt:lpstr>Times New Roman</vt:lpstr>
      <vt:lpstr>Tema do Office</vt:lpstr>
      <vt:lpstr>CAPA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CONGRESSO BRASILEIRO DE  SAÚDE DA FAMÍLIA</dc:title>
  <dc:creator>Usuário do Windows</dc:creator>
  <cp:lastModifiedBy>Cleber Gomes</cp:lastModifiedBy>
  <cp:revision>7</cp:revision>
  <dcterms:created xsi:type="dcterms:W3CDTF">2023-06-17T15:26:58Z</dcterms:created>
  <dcterms:modified xsi:type="dcterms:W3CDTF">2024-03-24T16:38:34Z</dcterms:modified>
</cp:coreProperties>
</file>