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65" r:id="rId2"/>
    <p:sldId id="256" r:id="rId3"/>
    <p:sldId id="259" r:id="rId4"/>
    <p:sldId id="261" r:id="rId5"/>
    <p:sldId id="262" r:id="rId6"/>
    <p:sldId id="263" r:id="rId7"/>
    <p:sldId id="264" r:id="rId8"/>
    <p:sldId id="267" r:id="rId9"/>
    <p:sldId id="266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yna Fernandes" initials="TF" lastIdx="1" clrIdx="0">
    <p:extLst>
      <p:ext uri="{19B8F6BF-5375-455C-9EA6-DF929625EA0E}">
        <p15:presenceInfo xmlns="" xmlns:p15="http://schemas.microsoft.com/office/powerpoint/2012/main" userId="3b72626532c8101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3609980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2469697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3041203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37416581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2619087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26190877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2619087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 descr="template capa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2" cy="690086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FCAFE24D-7527-49AC-B4BD-F7B2578CC119}"/>
              </a:ext>
            </a:extLst>
          </p:cNvPr>
          <p:cNvSpPr txBox="1"/>
          <p:nvPr/>
        </p:nvSpPr>
        <p:spPr>
          <a:xfrm>
            <a:off x="-618978" y="4342761"/>
            <a:ext cx="5544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+mj-lt"/>
                <a:cs typeface="Times New Roman" panose="02020603050405020304" pitchFamily="18" charset="0"/>
              </a:rPr>
              <a:t>20 a 22 de julho de 2023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391D7E66-E354-438C-BFEC-522A7FB97A59}"/>
              </a:ext>
            </a:extLst>
          </p:cNvPr>
          <p:cNvSpPr txBox="1"/>
          <p:nvPr/>
        </p:nvSpPr>
        <p:spPr>
          <a:xfrm>
            <a:off x="625283" y="2847001"/>
            <a:ext cx="320789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b="1" dirty="0">
                <a:latin typeface="+mj-lt"/>
                <a:cs typeface="Times New Roman" panose="02020603050405020304" pitchFamily="18" charset="0"/>
              </a:rPr>
              <a:t>III CIESC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85EDA6D4-9239-49DD-8160-00AC4C5B2E43}"/>
              </a:ext>
            </a:extLst>
          </p:cNvPr>
          <p:cNvSpPr txBox="1"/>
          <p:nvPr/>
        </p:nvSpPr>
        <p:spPr>
          <a:xfrm>
            <a:off x="3922324" y="2965683"/>
            <a:ext cx="50150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+mj-lt"/>
                <a:cs typeface="Times New Roman" panose="02020603050405020304" pitchFamily="18" charset="0"/>
              </a:rPr>
              <a:t>“Educação Intercultural: Histórias, Políticas e Práticas”</a:t>
            </a:r>
          </a:p>
        </p:txBody>
      </p:sp>
      <p:pic>
        <p:nvPicPr>
          <p:cNvPr id="6" name="Imagem 5" descr="WhatsApp Image 2023-05-05 at 13.31.42 (1).jpe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8671" y="3756074"/>
            <a:ext cx="3451811" cy="52385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1492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 descr="template capa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2" cy="690086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FCAFE24D-7527-49AC-B4BD-F7B2578CC119}"/>
              </a:ext>
            </a:extLst>
          </p:cNvPr>
          <p:cNvSpPr txBox="1"/>
          <p:nvPr/>
        </p:nvSpPr>
        <p:spPr>
          <a:xfrm>
            <a:off x="121312" y="5126636"/>
            <a:ext cx="55449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+mn-lt"/>
                <a:cs typeface="Times New Roman" panose="02020603050405020304" pitchFamily="18" charset="0"/>
              </a:rPr>
              <a:t>Autores: </a:t>
            </a:r>
            <a:r>
              <a:rPr lang="pt-BR" sz="2000" dirty="0" err="1">
                <a:latin typeface="+mn-lt"/>
                <a:cs typeface="Times New Roman" panose="02020603050405020304" pitchFamily="18" charset="0"/>
              </a:rPr>
              <a:t>xxxxxxx</a:t>
            </a:r>
            <a:r>
              <a:rPr lang="pt-BR" sz="2000" dirty="0">
                <a:latin typeface="+mn-lt"/>
                <a:cs typeface="Times New Roman" panose="02020603050405020304" pitchFamily="18" charset="0"/>
              </a:rPr>
              <a:t> – IES</a:t>
            </a:r>
          </a:p>
          <a:p>
            <a:r>
              <a:rPr lang="pt-BR" sz="2000" dirty="0">
                <a:latin typeface="+mn-lt"/>
                <a:cs typeface="Times New Roman" panose="02020603050405020304" pitchFamily="18" charset="0"/>
              </a:rPr>
              <a:t>Grupo de Trabalho: </a:t>
            </a:r>
            <a:r>
              <a:rPr lang="pt-BR" sz="2000" dirty="0" err="1">
                <a:latin typeface="+mn-lt"/>
                <a:cs typeface="Times New Roman" panose="02020603050405020304" pitchFamily="18" charset="0"/>
              </a:rPr>
              <a:t>xxxxxx</a:t>
            </a:r>
            <a:r>
              <a:rPr lang="pt-BR" sz="2000" dirty="0">
                <a:latin typeface="+mn-lt"/>
                <a:cs typeface="Times New Roman" panose="02020603050405020304" pitchFamily="18" charset="0"/>
              </a:rPr>
              <a:t> (Informe o número)</a:t>
            </a:r>
          </a:p>
          <a:p>
            <a:r>
              <a:rPr lang="pt-BR" sz="2000" dirty="0">
                <a:latin typeface="+mn-lt"/>
                <a:cs typeface="Times New Roman" panose="02020603050405020304" pitchFamily="18" charset="0"/>
              </a:rPr>
              <a:t>Fonte Financiadora: (Se houver)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391D7E66-E354-438C-BFEC-522A7FB97A59}"/>
              </a:ext>
            </a:extLst>
          </p:cNvPr>
          <p:cNvSpPr txBox="1"/>
          <p:nvPr/>
        </p:nvSpPr>
        <p:spPr>
          <a:xfrm>
            <a:off x="3372787" y="3036585"/>
            <a:ext cx="320789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b="1" dirty="0">
                <a:latin typeface="+mj-lt"/>
                <a:cs typeface="Times New Roman" panose="02020603050405020304" pitchFamily="18" charset="0"/>
              </a:rPr>
              <a:t>TÍTULO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16" descr="template 3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B4EEC212-79F0-4A90-8B66-B9EF38C98C5A}"/>
              </a:ext>
            </a:extLst>
          </p:cNvPr>
          <p:cNvSpPr txBox="1"/>
          <p:nvPr/>
        </p:nvSpPr>
        <p:spPr>
          <a:xfrm>
            <a:off x="2708145" y="506262"/>
            <a:ext cx="4422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latin typeface="+mj-lt"/>
                <a:cs typeface="Times New Roman" panose="02020603050405020304" pitchFamily="18" charset="0"/>
              </a:rPr>
              <a:t>INTRODUÇÃO</a:t>
            </a:r>
            <a:endParaRPr lang="pt-BR" sz="40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1A694D64-4312-433A-88E6-DDB44ACE93DF}"/>
              </a:ext>
            </a:extLst>
          </p:cNvPr>
          <p:cNvSpPr txBox="1"/>
          <p:nvPr/>
        </p:nvSpPr>
        <p:spPr>
          <a:xfrm>
            <a:off x="348792" y="2573518"/>
            <a:ext cx="83380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dirty="0" err="1">
                <a:latin typeface="+mn-lt"/>
                <a:cs typeface="Times New Roman" panose="02020603050405020304" pitchFamily="18" charset="0"/>
              </a:rPr>
              <a:t>xxxxxxx</a:t>
            </a:r>
            <a:endParaRPr lang="pt-BR" sz="2300" dirty="0">
              <a:latin typeface="+mn-lt"/>
              <a:cs typeface="Times New Roman" panose="02020603050405020304" pitchFamily="18" charset="0"/>
            </a:endParaRPr>
          </a:p>
          <a:p>
            <a:endParaRPr lang="pt-BR" sz="2300" dirty="0">
              <a:latin typeface="+mn-lt"/>
              <a:cs typeface="Times New Roman" panose="02020603050405020304" pitchFamily="18" charset="0"/>
            </a:endParaRPr>
          </a:p>
          <a:p>
            <a:r>
              <a:rPr lang="pt-BR" sz="2300" dirty="0">
                <a:latin typeface="+mn-lt"/>
                <a:cs typeface="Times New Roman" panose="02020603050405020304" pitchFamily="18" charset="0"/>
              </a:rPr>
              <a:t>Fonte</a:t>
            </a:r>
            <a:r>
              <a:rPr lang="pt-BR" sz="2300" dirty="0" smtClean="0">
                <a:latin typeface="+mn-lt"/>
                <a:cs typeface="Times New Roman" panose="02020603050405020304" pitchFamily="18" charset="0"/>
              </a:rPr>
              <a:t>: Arial </a:t>
            </a:r>
            <a:endParaRPr lang="pt-BR" sz="2300" dirty="0">
              <a:latin typeface="+mn-lt"/>
              <a:cs typeface="Times New Roman" panose="02020603050405020304" pitchFamily="18" charset="0"/>
            </a:endParaRPr>
          </a:p>
          <a:p>
            <a:r>
              <a:rPr lang="pt-BR" sz="2300" dirty="0">
                <a:latin typeface="+mn-lt"/>
                <a:cs typeface="Times New Roman" panose="02020603050405020304" pitchFamily="18" charset="0"/>
              </a:rPr>
              <a:t>Tamanho: 23 </a:t>
            </a:r>
          </a:p>
          <a:p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16" descr="template 3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B4EEC212-79F0-4A90-8B66-B9EF38C98C5A}"/>
              </a:ext>
            </a:extLst>
          </p:cNvPr>
          <p:cNvSpPr txBox="1"/>
          <p:nvPr/>
        </p:nvSpPr>
        <p:spPr>
          <a:xfrm>
            <a:off x="2016175" y="274637"/>
            <a:ext cx="69015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latin typeface="+mj-lt"/>
                <a:cs typeface="Times New Roman" panose="02020603050405020304" pitchFamily="18" charset="0"/>
              </a:rPr>
              <a:t>FUNDAMENTAÇÃO </a:t>
            </a:r>
            <a:r>
              <a:rPr lang="pt-BR" sz="4000" b="1" dirty="0" smtClean="0">
                <a:latin typeface="+mj-lt"/>
                <a:cs typeface="Times New Roman" panose="02020603050405020304" pitchFamily="18" charset="0"/>
              </a:rPr>
              <a:t>TEÓRICA</a:t>
            </a:r>
            <a:endParaRPr lang="pt-BR" sz="40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B81DD15C-29FB-40BA-898F-4D366BE195B3}"/>
              </a:ext>
            </a:extLst>
          </p:cNvPr>
          <p:cNvSpPr txBox="1"/>
          <p:nvPr/>
        </p:nvSpPr>
        <p:spPr>
          <a:xfrm>
            <a:off x="273377" y="2469823"/>
            <a:ext cx="85124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dirty="0" err="1">
                <a:latin typeface="+mn-lt"/>
                <a:cs typeface="Times New Roman" panose="02020603050405020304" pitchFamily="18" charset="0"/>
              </a:rPr>
              <a:t>xxxxxx</a:t>
            </a:r>
            <a:endParaRPr lang="pt-BR" sz="2300" dirty="0">
              <a:latin typeface="+mn-lt"/>
              <a:cs typeface="Times New Roman" panose="02020603050405020304" pitchFamily="18" charset="0"/>
            </a:endParaRPr>
          </a:p>
          <a:p>
            <a:endParaRPr lang="pt-BR" sz="2300" dirty="0">
              <a:latin typeface="+mn-lt"/>
              <a:cs typeface="Times New Roman" panose="02020603050405020304" pitchFamily="18" charset="0"/>
            </a:endParaRPr>
          </a:p>
          <a:p>
            <a:r>
              <a:rPr lang="pt-BR" sz="2300" dirty="0">
                <a:latin typeface="+mn-lt"/>
                <a:cs typeface="Times New Roman" panose="02020603050405020304" pitchFamily="18" charset="0"/>
              </a:rPr>
              <a:t>Fonte</a:t>
            </a:r>
            <a:r>
              <a:rPr lang="pt-BR" sz="2300" dirty="0" smtClean="0">
                <a:latin typeface="+mn-lt"/>
                <a:cs typeface="Times New Roman" panose="02020603050405020304" pitchFamily="18" charset="0"/>
              </a:rPr>
              <a:t>: Arial</a:t>
            </a:r>
            <a:endParaRPr lang="pt-BR" sz="2300" dirty="0">
              <a:latin typeface="+mn-lt"/>
              <a:cs typeface="Times New Roman" panose="02020603050405020304" pitchFamily="18" charset="0"/>
            </a:endParaRPr>
          </a:p>
          <a:p>
            <a:r>
              <a:rPr lang="pt-BR" sz="2300" dirty="0">
                <a:latin typeface="+mn-lt"/>
                <a:cs typeface="Times New Roman" panose="02020603050405020304" pitchFamily="18" charset="0"/>
              </a:rPr>
              <a:t>Tamanho: 23 </a:t>
            </a:r>
          </a:p>
          <a:p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6958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16" descr="template 3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B4EEC212-79F0-4A90-8B66-B9EF38C98C5A}"/>
              </a:ext>
            </a:extLst>
          </p:cNvPr>
          <p:cNvSpPr txBox="1"/>
          <p:nvPr/>
        </p:nvSpPr>
        <p:spPr>
          <a:xfrm>
            <a:off x="2016176" y="492194"/>
            <a:ext cx="6670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latin typeface="+mj-lt"/>
                <a:cs typeface="Times New Roman" panose="02020603050405020304" pitchFamily="18" charset="0"/>
              </a:rPr>
              <a:t>METODOLOGIA</a:t>
            </a:r>
            <a:endParaRPr lang="pt-BR" sz="40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24CCA6C2-AD8E-4444-9DFC-ED8415DEDD0F}"/>
              </a:ext>
            </a:extLst>
          </p:cNvPr>
          <p:cNvSpPr txBox="1"/>
          <p:nvPr/>
        </p:nvSpPr>
        <p:spPr>
          <a:xfrm>
            <a:off x="207390" y="2413263"/>
            <a:ext cx="866323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dirty="0" err="1">
                <a:latin typeface="+mn-lt"/>
                <a:cs typeface="Times New Roman" panose="02020603050405020304" pitchFamily="18" charset="0"/>
              </a:rPr>
              <a:t>xxxxxx</a:t>
            </a:r>
            <a:endParaRPr lang="pt-BR" sz="2300" dirty="0">
              <a:latin typeface="+mn-lt"/>
              <a:cs typeface="Times New Roman" panose="02020603050405020304" pitchFamily="18" charset="0"/>
            </a:endParaRPr>
          </a:p>
          <a:p>
            <a:endParaRPr lang="pt-BR" sz="2300" dirty="0">
              <a:latin typeface="+mn-lt"/>
              <a:cs typeface="Times New Roman" panose="02020603050405020304" pitchFamily="18" charset="0"/>
            </a:endParaRPr>
          </a:p>
          <a:p>
            <a:r>
              <a:rPr lang="pt-BR" sz="2300" dirty="0">
                <a:latin typeface="+mn-lt"/>
                <a:cs typeface="Times New Roman" panose="02020603050405020304" pitchFamily="18" charset="0"/>
              </a:rPr>
              <a:t>Fonte: </a:t>
            </a:r>
            <a:r>
              <a:rPr lang="pt-BR" sz="2300" dirty="0" smtClean="0">
                <a:latin typeface="+mn-lt"/>
                <a:cs typeface="Times New Roman" panose="02020603050405020304" pitchFamily="18" charset="0"/>
              </a:rPr>
              <a:t>Arial</a:t>
            </a:r>
            <a:endParaRPr lang="pt-BR" sz="2300" dirty="0">
              <a:latin typeface="+mn-lt"/>
              <a:cs typeface="Times New Roman" panose="02020603050405020304" pitchFamily="18" charset="0"/>
            </a:endParaRPr>
          </a:p>
          <a:p>
            <a:r>
              <a:rPr lang="pt-BR" sz="2300" dirty="0">
                <a:latin typeface="+mn-lt"/>
                <a:cs typeface="Times New Roman" panose="02020603050405020304" pitchFamily="18" charset="0"/>
              </a:rPr>
              <a:t>Tamanho: 23 </a:t>
            </a:r>
          </a:p>
        </p:txBody>
      </p:sp>
    </p:spTree>
    <p:extLst>
      <p:ext uri="{BB962C8B-B14F-4D97-AF65-F5344CB8AC3E}">
        <p14:creationId xmlns="" xmlns:p14="http://schemas.microsoft.com/office/powerpoint/2010/main" val="2630416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16" descr="template 3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B4EEC212-79F0-4A90-8B66-B9EF38C98C5A}"/>
              </a:ext>
            </a:extLst>
          </p:cNvPr>
          <p:cNvSpPr txBox="1"/>
          <p:nvPr/>
        </p:nvSpPr>
        <p:spPr>
          <a:xfrm>
            <a:off x="2016176" y="184417"/>
            <a:ext cx="66706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latin typeface="+mj-lt"/>
                <a:cs typeface="Times New Roman" panose="02020603050405020304" pitchFamily="18" charset="0"/>
              </a:rPr>
              <a:t>RESULTADOS E </a:t>
            </a:r>
            <a:r>
              <a:rPr lang="pt-BR" sz="4000" b="1" dirty="0" smtClean="0">
                <a:latin typeface="+mj-lt"/>
                <a:cs typeface="Times New Roman" panose="02020603050405020304" pitchFamily="18" charset="0"/>
              </a:rPr>
              <a:t>DISCUSSÃO</a:t>
            </a:r>
            <a:endParaRPr lang="pt-BR" sz="40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AD78DFBF-547C-492D-AE95-8A03B26AB515}"/>
              </a:ext>
            </a:extLst>
          </p:cNvPr>
          <p:cNvSpPr txBox="1"/>
          <p:nvPr/>
        </p:nvSpPr>
        <p:spPr>
          <a:xfrm>
            <a:off x="169682" y="2356701"/>
            <a:ext cx="867266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dirty="0" err="1">
                <a:latin typeface="+mn-lt"/>
                <a:cs typeface="Times New Roman" panose="02020603050405020304" pitchFamily="18" charset="0"/>
              </a:rPr>
              <a:t>xxxxxxx</a:t>
            </a:r>
            <a:endParaRPr lang="pt-BR" sz="2300" dirty="0">
              <a:latin typeface="+mn-lt"/>
              <a:cs typeface="Times New Roman" panose="02020603050405020304" pitchFamily="18" charset="0"/>
            </a:endParaRPr>
          </a:p>
          <a:p>
            <a:endParaRPr lang="pt-BR" sz="2300" dirty="0">
              <a:latin typeface="+mn-lt"/>
              <a:cs typeface="Times New Roman" panose="02020603050405020304" pitchFamily="18" charset="0"/>
            </a:endParaRPr>
          </a:p>
          <a:p>
            <a:r>
              <a:rPr lang="pt-BR" sz="2300" dirty="0">
                <a:latin typeface="+mn-lt"/>
                <a:cs typeface="Times New Roman" panose="02020603050405020304" pitchFamily="18" charset="0"/>
              </a:rPr>
              <a:t>Fonte</a:t>
            </a:r>
            <a:r>
              <a:rPr lang="pt-BR" sz="2300" dirty="0" smtClean="0">
                <a:latin typeface="+mn-lt"/>
                <a:cs typeface="Times New Roman" panose="02020603050405020304" pitchFamily="18" charset="0"/>
              </a:rPr>
              <a:t>: Arial</a:t>
            </a:r>
            <a:endParaRPr lang="pt-BR" sz="2300" dirty="0">
              <a:latin typeface="+mn-lt"/>
              <a:cs typeface="Times New Roman" panose="02020603050405020304" pitchFamily="18" charset="0"/>
            </a:endParaRPr>
          </a:p>
          <a:p>
            <a:r>
              <a:rPr lang="pt-BR" sz="2300" dirty="0">
                <a:latin typeface="+mn-lt"/>
                <a:cs typeface="Times New Roman" panose="02020603050405020304" pitchFamily="18" charset="0"/>
              </a:rPr>
              <a:t>Tamanho: 23 </a:t>
            </a:r>
          </a:p>
        </p:txBody>
      </p:sp>
    </p:spTree>
    <p:extLst>
      <p:ext uri="{BB962C8B-B14F-4D97-AF65-F5344CB8AC3E}">
        <p14:creationId xmlns="" xmlns:p14="http://schemas.microsoft.com/office/powerpoint/2010/main" val="1871334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16" descr="template 3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B4EEC212-79F0-4A90-8B66-B9EF38C98C5A}"/>
              </a:ext>
            </a:extLst>
          </p:cNvPr>
          <p:cNvSpPr txBox="1"/>
          <p:nvPr/>
        </p:nvSpPr>
        <p:spPr>
          <a:xfrm>
            <a:off x="2016176" y="482767"/>
            <a:ext cx="6670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latin typeface="+mj-lt"/>
                <a:cs typeface="Times New Roman" panose="02020603050405020304" pitchFamily="18" charset="0"/>
              </a:rPr>
              <a:t>CONSIDERAÇÕES </a:t>
            </a:r>
            <a:r>
              <a:rPr lang="pt-BR" sz="4000" b="1" dirty="0" smtClean="0">
                <a:latin typeface="+mj-lt"/>
                <a:cs typeface="Times New Roman" panose="02020603050405020304" pitchFamily="18" charset="0"/>
              </a:rPr>
              <a:t>FINAIS</a:t>
            </a:r>
            <a:endParaRPr lang="pt-BR" sz="40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CD496ADB-79E2-48FA-BF5C-383039F9B679}"/>
              </a:ext>
            </a:extLst>
          </p:cNvPr>
          <p:cNvSpPr txBox="1"/>
          <p:nvPr/>
        </p:nvSpPr>
        <p:spPr>
          <a:xfrm>
            <a:off x="235670" y="2611225"/>
            <a:ext cx="867266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dirty="0" err="1">
                <a:latin typeface="+mn-lt"/>
                <a:cs typeface="Times New Roman" panose="02020603050405020304" pitchFamily="18" charset="0"/>
              </a:rPr>
              <a:t>xxxxxxx</a:t>
            </a:r>
            <a:r>
              <a:rPr lang="pt-BR" sz="2300" dirty="0">
                <a:latin typeface="+mn-lt"/>
                <a:cs typeface="Times New Roman" panose="02020603050405020304" pitchFamily="18" charset="0"/>
              </a:rPr>
              <a:t> </a:t>
            </a:r>
          </a:p>
          <a:p>
            <a:endParaRPr lang="pt-BR" sz="2300" dirty="0">
              <a:latin typeface="+mn-lt"/>
              <a:cs typeface="Times New Roman" panose="02020603050405020304" pitchFamily="18" charset="0"/>
            </a:endParaRPr>
          </a:p>
          <a:p>
            <a:r>
              <a:rPr lang="pt-BR" sz="2300" dirty="0">
                <a:latin typeface="+mn-lt"/>
                <a:cs typeface="Times New Roman" panose="02020603050405020304" pitchFamily="18" charset="0"/>
              </a:rPr>
              <a:t>Fonte</a:t>
            </a:r>
            <a:r>
              <a:rPr lang="pt-BR" sz="2300" dirty="0" smtClean="0">
                <a:latin typeface="+mn-lt"/>
                <a:cs typeface="Times New Roman" panose="02020603050405020304" pitchFamily="18" charset="0"/>
              </a:rPr>
              <a:t>: Arial</a:t>
            </a:r>
            <a:endParaRPr lang="pt-BR" sz="2300" dirty="0">
              <a:latin typeface="+mn-lt"/>
              <a:cs typeface="Times New Roman" panose="02020603050405020304" pitchFamily="18" charset="0"/>
            </a:endParaRPr>
          </a:p>
          <a:p>
            <a:r>
              <a:rPr lang="pt-BR" sz="2300" dirty="0">
                <a:latin typeface="+mn-lt"/>
                <a:cs typeface="Times New Roman" panose="02020603050405020304" pitchFamily="18" charset="0"/>
              </a:rPr>
              <a:t>Tamanho: 23 </a:t>
            </a:r>
          </a:p>
        </p:txBody>
      </p:sp>
    </p:spTree>
    <p:extLst>
      <p:ext uri="{BB962C8B-B14F-4D97-AF65-F5344CB8AC3E}">
        <p14:creationId xmlns="" xmlns:p14="http://schemas.microsoft.com/office/powerpoint/2010/main" val="2288282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16" descr="template 3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B4EEC212-79F0-4A90-8B66-B9EF38C98C5A}"/>
              </a:ext>
            </a:extLst>
          </p:cNvPr>
          <p:cNvSpPr txBox="1"/>
          <p:nvPr/>
        </p:nvSpPr>
        <p:spPr>
          <a:xfrm>
            <a:off x="2016176" y="482767"/>
            <a:ext cx="6670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latin typeface="+mj-lt"/>
                <a:cs typeface="Times New Roman" panose="02020603050405020304" pitchFamily="18" charset="0"/>
              </a:rPr>
              <a:t>REFERÊNCIAS </a:t>
            </a:r>
            <a:endParaRPr lang="pt-BR" sz="40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7B3EE7AC-B4BE-4928-86E5-D50072E6A7A8}"/>
              </a:ext>
            </a:extLst>
          </p:cNvPr>
          <p:cNvSpPr txBox="1"/>
          <p:nvPr/>
        </p:nvSpPr>
        <p:spPr>
          <a:xfrm>
            <a:off x="331279" y="2490706"/>
            <a:ext cx="836958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dirty="0" err="1">
                <a:latin typeface="+mn-lt"/>
                <a:cs typeface="Times New Roman" panose="02020603050405020304" pitchFamily="18" charset="0"/>
              </a:rPr>
              <a:t>xxxxxxx</a:t>
            </a:r>
            <a:endParaRPr lang="pt-BR" sz="2300" dirty="0">
              <a:latin typeface="+mn-lt"/>
              <a:cs typeface="Times New Roman" panose="02020603050405020304" pitchFamily="18" charset="0"/>
            </a:endParaRPr>
          </a:p>
          <a:p>
            <a:endParaRPr lang="pt-BR" sz="2300" dirty="0">
              <a:latin typeface="+mn-lt"/>
              <a:cs typeface="Times New Roman" panose="02020603050405020304" pitchFamily="18" charset="0"/>
            </a:endParaRPr>
          </a:p>
          <a:p>
            <a:r>
              <a:rPr lang="pt-BR" sz="2300" dirty="0" smtClean="0">
                <a:latin typeface="+mn-lt"/>
                <a:cs typeface="Times New Roman" panose="02020603050405020304" pitchFamily="18" charset="0"/>
              </a:rPr>
              <a:t>Fonte: Arial</a:t>
            </a:r>
            <a:endParaRPr lang="pt-BR" sz="2300" dirty="0">
              <a:latin typeface="+mn-lt"/>
              <a:cs typeface="Times New Roman" panose="02020603050405020304" pitchFamily="18" charset="0"/>
            </a:endParaRPr>
          </a:p>
          <a:p>
            <a:r>
              <a:rPr lang="pt-BR" sz="2300" dirty="0">
                <a:latin typeface="+mn-lt"/>
                <a:cs typeface="Times New Roman" panose="02020603050405020304" pitchFamily="18" charset="0"/>
              </a:rPr>
              <a:t>Tamanho: 23 </a:t>
            </a:r>
          </a:p>
        </p:txBody>
      </p:sp>
    </p:spTree>
    <p:extLst>
      <p:ext uri="{BB962C8B-B14F-4D97-AF65-F5344CB8AC3E}">
        <p14:creationId xmlns="" xmlns:p14="http://schemas.microsoft.com/office/powerpoint/2010/main" val="2288282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16" descr="template 3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B4EEC212-79F0-4A90-8B66-B9EF38C98C5A}"/>
              </a:ext>
            </a:extLst>
          </p:cNvPr>
          <p:cNvSpPr txBox="1"/>
          <p:nvPr/>
        </p:nvSpPr>
        <p:spPr>
          <a:xfrm>
            <a:off x="2016176" y="482767"/>
            <a:ext cx="6670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latin typeface="+mj-lt"/>
                <a:cs typeface="Times New Roman" panose="02020603050405020304" pitchFamily="18" charset="0"/>
              </a:rPr>
              <a:t>AGRADECIMENTOS</a:t>
            </a:r>
            <a:endParaRPr lang="pt-BR" sz="40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CD496ADB-79E2-48FA-BF5C-383039F9B679}"/>
              </a:ext>
            </a:extLst>
          </p:cNvPr>
          <p:cNvSpPr txBox="1"/>
          <p:nvPr/>
        </p:nvSpPr>
        <p:spPr>
          <a:xfrm>
            <a:off x="235670" y="2611225"/>
            <a:ext cx="8672660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dirty="0" err="1">
                <a:latin typeface="+mn-lt"/>
                <a:cs typeface="Times New Roman" panose="02020603050405020304" pitchFamily="18" charset="0"/>
              </a:rPr>
              <a:t>xxxxxxx</a:t>
            </a:r>
            <a:r>
              <a:rPr lang="pt-BR" sz="23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pt-BR" sz="2300" dirty="0" smtClean="0">
                <a:latin typeface="+mn-lt"/>
                <a:cs typeface="Times New Roman" panose="02020603050405020304" pitchFamily="18" charset="0"/>
              </a:rPr>
              <a:t> (Se houver)</a:t>
            </a:r>
          </a:p>
          <a:p>
            <a:endParaRPr lang="pt-BR" sz="2300" dirty="0" smtClean="0">
              <a:latin typeface="+mn-lt"/>
              <a:cs typeface="Times New Roman" panose="02020603050405020304" pitchFamily="18" charset="0"/>
            </a:endParaRPr>
          </a:p>
          <a:p>
            <a:r>
              <a:rPr lang="pt-BR" sz="2300" dirty="0" smtClean="0">
                <a:latin typeface="+mn-lt"/>
                <a:cs typeface="Times New Roman" panose="02020603050405020304" pitchFamily="18" charset="0"/>
              </a:rPr>
              <a:t>Escrito ou imagens </a:t>
            </a:r>
            <a:endParaRPr lang="pt-BR" sz="2300" dirty="0">
              <a:latin typeface="+mn-lt"/>
              <a:cs typeface="Times New Roman" panose="02020603050405020304" pitchFamily="18" charset="0"/>
            </a:endParaRPr>
          </a:p>
          <a:p>
            <a:endParaRPr lang="pt-BR" sz="2300" dirty="0">
              <a:latin typeface="+mn-lt"/>
              <a:cs typeface="Times New Roman" panose="02020603050405020304" pitchFamily="18" charset="0"/>
            </a:endParaRPr>
          </a:p>
          <a:p>
            <a:r>
              <a:rPr lang="pt-BR" sz="2300" dirty="0">
                <a:latin typeface="+mn-lt"/>
                <a:cs typeface="Times New Roman" panose="02020603050405020304" pitchFamily="18" charset="0"/>
              </a:rPr>
              <a:t>Fonte</a:t>
            </a:r>
            <a:r>
              <a:rPr lang="pt-BR" sz="2300" dirty="0" smtClean="0">
                <a:latin typeface="+mn-lt"/>
                <a:cs typeface="Times New Roman" panose="02020603050405020304" pitchFamily="18" charset="0"/>
              </a:rPr>
              <a:t>: Arial</a:t>
            </a:r>
            <a:endParaRPr lang="pt-BR" sz="2300" dirty="0" smtClean="0">
              <a:latin typeface="+mn-lt"/>
              <a:cs typeface="Times New Roman" panose="02020603050405020304" pitchFamily="18" charset="0"/>
            </a:endParaRPr>
          </a:p>
          <a:p>
            <a:endParaRPr lang="pt-BR" sz="2300" dirty="0">
              <a:latin typeface="+mn-lt"/>
              <a:cs typeface="Times New Roman" panose="02020603050405020304" pitchFamily="18" charset="0"/>
            </a:endParaRPr>
          </a:p>
          <a:p>
            <a:r>
              <a:rPr lang="pt-BR" sz="2300" dirty="0">
                <a:latin typeface="+mn-lt"/>
                <a:cs typeface="Times New Roman" panose="02020603050405020304" pitchFamily="18" charset="0"/>
              </a:rPr>
              <a:t>Tamanho: 23 </a:t>
            </a:r>
          </a:p>
        </p:txBody>
      </p:sp>
    </p:spTree>
    <p:extLst>
      <p:ext uri="{BB962C8B-B14F-4D97-AF65-F5344CB8AC3E}">
        <p14:creationId xmlns="" xmlns:p14="http://schemas.microsoft.com/office/powerpoint/2010/main" val="22882825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109</Words>
  <Application>Microsoft Office PowerPoint</Application>
  <PresentationFormat>Apresentação na tela (4:3)</PresentationFormat>
  <Paragraphs>45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Tayná</dc:creator>
  <cp:lastModifiedBy>Sonia</cp:lastModifiedBy>
  <cp:revision>13</cp:revision>
  <dcterms:modified xsi:type="dcterms:W3CDTF">2023-05-05T17:54:10Z</dcterms:modified>
</cp:coreProperties>
</file>