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7" r:id="rId2"/>
  </p:sldIdLst>
  <p:sldSz cx="32040513" cy="467995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>
        <p:scale>
          <a:sx n="25" d="100"/>
          <a:sy n="25" d="100"/>
        </p:scale>
        <p:origin x="1243" y="-3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3039" y="7659088"/>
            <a:ext cx="27234436" cy="16293159"/>
          </a:xfrm>
        </p:spPr>
        <p:txBody>
          <a:bodyPr anchor="b"/>
          <a:lstStyle>
            <a:lvl1pPr algn="ctr">
              <a:defRPr sz="21024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05064" y="24580574"/>
            <a:ext cx="24030385" cy="11299043"/>
          </a:xfrm>
        </p:spPr>
        <p:txBody>
          <a:bodyPr/>
          <a:lstStyle>
            <a:lvl1pPr marL="0" indent="0" algn="ctr">
              <a:buNone/>
              <a:defRPr sz="8410"/>
            </a:lvl1pPr>
            <a:lvl2pPr marL="1602029" indent="0" algn="ctr">
              <a:buNone/>
              <a:defRPr sz="7008"/>
            </a:lvl2pPr>
            <a:lvl3pPr marL="3204058" indent="0" algn="ctr">
              <a:buNone/>
              <a:defRPr sz="6307"/>
            </a:lvl3pPr>
            <a:lvl4pPr marL="4806086" indent="0" algn="ctr">
              <a:buNone/>
              <a:defRPr sz="5606"/>
            </a:lvl4pPr>
            <a:lvl5pPr marL="6408115" indent="0" algn="ctr">
              <a:buNone/>
              <a:defRPr sz="5606"/>
            </a:lvl5pPr>
            <a:lvl6pPr marL="8010144" indent="0" algn="ctr">
              <a:buNone/>
              <a:defRPr sz="5606"/>
            </a:lvl6pPr>
            <a:lvl7pPr marL="9612173" indent="0" algn="ctr">
              <a:buNone/>
              <a:defRPr sz="5606"/>
            </a:lvl7pPr>
            <a:lvl8pPr marL="11214202" indent="0" algn="ctr">
              <a:buNone/>
              <a:defRPr sz="5606"/>
            </a:lvl8pPr>
            <a:lvl9pPr marL="12816230" indent="0" algn="ctr">
              <a:buNone/>
              <a:defRPr sz="5606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A7ABD-54A6-4195-B33E-0FD1A65774EE}" type="datetimeFigureOut">
              <a:rPr lang="pt-BR" smtClean="0"/>
              <a:t>05/05/2023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259F6-B0A0-497C-BE73-F91C88F71EF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428351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A7ABD-54A6-4195-B33E-0FD1A65774EE}" type="datetimeFigureOut">
              <a:rPr lang="pt-BR" smtClean="0"/>
              <a:t>05/05/2023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259F6-B0A0-497C-BE73-F91C88F71EF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03253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2928994" y="2491640"/>
            <a:ext cx="6908736" cy="39660413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02787" y="2491640"/>
            <a:ext cx="20325700" cy="39660413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A7ABD-54A6-4195-B33E-0FD1A65774EE}" type="datetimeFigureOut">
              <a:rPr lang="pt-BR" smtClean="0"/>
              <a:t>05/05/2023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259F6-B0A0-497C-BE73-F91C88F71EF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26374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A7ABD-54A6-4195-B33E-0FD1A65774EE}" type="datetimeFigureOut">
              <a:rPr lang="pt-BR" smtClean="0"/>
              <a:t>05/05/2023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259F6-B0A0-497C-BE73-F91C88F71EF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657487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6099" y="11667389"/>
            <a:ext cx="27634942" cy="19467289"/>
          </a:xfrm>
        </p:spPr>
        <p:txBody>
          <a:bodyPr anchor="b"/>
          <a:lstStyle>
            <a:lvl1pPr>
              <a:defRPr sz="21024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86099" y="31318846"/>
            <a:ext cx="27634942" cy="10237387"/>
          </a:xfrm>
        </p:spPr>
        <p:txBody>
          <a:bodyPr/>
          <a:lstStyle>
            <a:lvl1pPr marL="0" indent="0">
              <a:buNone/>
              <a:defRPr sz="8410">
                <a:solidFill>
                  <a:schemeClr val="tx1"/>
                </a:solidFill>
              </a:defRPr>
            </a:lvl1pPr>
            <a:lvl2pPr marL="1602029" indent="0">
              <a:buNone/>
              <a:defRPr sz="7008">
                <a:solidFill>
                  <a:schemeClr val="tx1">
                    <a:tint val="75000"/>
                  </a:schemeClr>
                </a:solidFill>
              </a:defRPr>
            </a:lvl2pPr>
            <a:lvl3pPr marL="3204058" indent="0">
              <a:buNone/>
              <a:defRPr sz="6307">
                <a:solidFill>
                  <a:schemeClr val="tx1">
                    <a:tint val="75000"/>
                  </a:schemeClr>
                </a:solidFill>
              </a:defRPr>
            </a:lvl3pPr>
            <a:lvl4pPr marL="4806086" indent="0">
              <a:buNone/>
              <a:defRPr sz="5606">
                <a:solidFill>
                  <a:schemeClr val="tx1">
                    <a:tint val="75000"/>
                  </a:schemeClr>
                </a:solidFill>
              </a:defRPr>
            </a:lvl4pPr>
            <a:lvl5pPr marL="6408115" indent="0">
              <a:buNone/>
              <a:defRPr sz="5606">
                <a:solidFill>
                  <a:schemeClr val="tx1">
                    <a:tint val="75000"/>
                  </a:schemeClr>
                </a:solidFill>
              </a:defRPr>
            </a:lvl5pPr>
            <a:lvl6pPr marL="8010144" indent="0">
              <a:buNone/>
              <a:defRPr sz="5606">
                <a:solidFill>
                  <a:schemeClr val="tx1">
                    <a:tint val="75000"/>
                  </a:schemeClr>
                </a:solidFill>
              </a:defRPr>
            </a:lvl6pPr>
            <a:lvl7pPr marL="9612173" indent="0">
              <a:buNone/>
              <a:defRPr sz="5606">
                <a:solidFill>
                  <a:schemeClr val="tx1">
                    <a:tint val="75000"/>
                  </a:schemeClr>
                </a:solidFill>
              </a:defRPr>
            </a:lvl7pPr>
            <a:lvl8pPr marL="11214202" indent="0">
              <a:buNone/>
              <a:defRPr sz="5606">
                <a:solidFill>
                  <a:schemeClr val="tx1">
                    <a:tint val="75000"/>
                  </a:schemeClr>
                </a:solidFill>
              </a:defRPr>
            </a:lvl8pPr>
            <a:lvl9pPr marL="12816230" indent="0">
              <a:buNone/>
              <a:defRPr sz="560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A7ABD-54A6-4195-B33E-0FD1A65774EE}" type="datetimeFigureOut">
              <a:rPr lang="pt-BR" smtClean="0"/>
              <a:t>05/05/2023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259F6-B0A0-497C-BE73-F91C88F71EF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066398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02785" y="12458200"/>
            <a:ext cx="13617218" cy="29693853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20510" y="12458200"/>
            <a:ext cx="13617218" cy="29693853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A7ABD-54A6-4195-B33E-0FD1A65774EE}" type="datetimeFigureOut">
              <a:rPr lang="pt-BR" smtClean="0"/>
              <a:t>05/05/2023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259F6-B0A0-497C-BE73-F91C88F71EF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048420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6959" y="2491650"/>
            <a:ext cx="27634942" cy="904574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6962" y="11472381"/>
            <a:ext cx="13554637" cy="5622437"/>
          </a:xfrm>
        </p:spPr>
        <p:txBody>
          <a:bodyPr anchor="b"/>
          <a:lstStyle>
            <a:lvl1pPr marL="0" indent="0">
              <a:buNone/>
              <a:defRPr sz="8410" b="1"/>
            </a:lvl1pPr>
            <a:lvl2pPr marL="1602029" indent="0">
              <a:buNone/>
              <a:defRPr sz="7008" b="1"/>
            </a:lvl2pPr>
            <a:lvl3pPr marL="3204058" indent="0">
              <a:buNone/>
              <a:defRPr sz="6307" b="1"/>
            </a:lvl3pPr>
            <a:lvl4pPr marL="4806086" indent="0">
              <a:buNone/>
              <a:defRPr sz="5606" b="1"/>
            </a:lvl4pPr>
            <a:lvl5pPr marL="6408115" indent="0">
              <a:buNone/>
              <a:defRPr sz="5606" b="1"/>
            </a:lvl5pPr>
            <a:lvl6pPr marL="8010144" indent="0">
              <a:buNone/>
              <a:defRPr sz="5606" b="1"/>
            </a:lvl6pPr>
            <a:lvl7pPr marL="9612173" indent="0">
              <a:buNone/>
              <a:defRPr sz="5606" b="1"/>
            </a:lvl7pPr>
            <a:lvl8pPr marL="11214202" indent="0">
              <a:buNone/>
              <a:defRPr sz="5606" b="1"/>
            </a:lvl8pPr>
            <a:lvl9pPr marL="12816230" indent="0">
              <a:buNone/>
              <a:defRPr sz="5606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06962" y="17094818"/>
            <a:ext cx="13554637" cy="25143901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220512" y="11472381"/>
            <a:ext cx="13621391" cy="5622437"/>
          </a:xfrm>
        </p:spPr>
        <p:txBody>
          <a:bodyPr anchor="b"/>
          <a:lstStyle>
            <a:lvl1pPr marL="0" indent="0">
              <a:buNone/>
              <a:defRPr sz="8410" b="1"/>
            </a:lvl1pPr>
            <a:lvl2pPr marL="1602029" indent="0">
              <a:buNone/>
              <a:defRPr sz="7008" b="1"/>
            </a:lvl2pPr>
            <a:lvl3pPr marL="3204058" indent="0">
              <a:buNone/>
              <a:defRPr sz="6307" b="1"/>
            </a:lvl3pPr>
            <a:lvl4pPr marL="4806086" indent="0">
              <a:buNone/>
              <a:defRPr sz="5606" b="1"/>
            </a:lvl4pPr>
            <a:lvl5pPr marL="6408115" indent="0">
              <a:buNone/>
              <a:defRPr sz="5606" b="1"/>
            </a:lvl5pPr>
            <a:lvl6pPr marL="8010144" indent="0">
              <a:buNone/>
              <a:defRPr sz="5606" b="1"/>
            </a:lvl6pPr>
            <a:lvl7pPr marL="9612173" indent="0">
              <a:buNone/>
              <a:defRPr sz="5606" b="1"/>
            </a:lvl7pPr>
            <a:lvl8pPr marL="11214202" indent="0">
              <a:buNone/>
              <a:defRPr sz="5606" b="1"/>
            </a:lvl8pPr>
            <a:lvl9pPr marL="12816230" indent="0">
              <a:buNone/>
              <a:defRPr sz="5606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220512" y="17094818"/>
            <a:ext cx="13621391" cy="25143901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A7ABD-54A6-4195-B33E-0FD1A65774EE}" type="datetimeFigureOut">
              <a:rPr lang="pt-BR" smtClean="0"/>
              <a:t>05/05/2023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259F6-B0A0-497C-BE73-F91C88F71EF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099848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A7ABD-54A6-4195-B33E-0FD1A65774EE}" type="datetimeFigureOut">
              <a:rPr lang="pt-BR" smtClean="0"/>
              <a:t>05/05/2023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259F6-B0A0-497C-BE73-F91C88F71EF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285166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A7ABD-54A6-4195-B33E-0FD1A65774EE}" type="datetimeFigureOut">
              <a:rPr lang="pt-BR" smtClean="0"/>
              <a:t>05/05/2023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259F6-B0A0-497C-BE73-F91C88F71EF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845610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6959" y="3119967"/>
            <a:ext cx="10333899" cy="10919883"/>
          </a:xfrm>
        </p:spPr>
        <p:txBody>
          <a:bodyPr anchor="b"/>
          <a:lstStyle>
            <a:lvl1pPr>
              <a:defRPr sz="11213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621391" y="6738272"/>
            <a:ext cx="16220510" cy="33257978"/>
          </a:xfrm>
        </p:spPr>
        <p:txBody>
          <a:bodyPr/>
          <a:lstStyle>
            <a:lvl1pPr>
              <a:defRPr sz="11213"/>
            </a:lvl1pPr>
            <a:lvl2pPr>
              <a:defRPr sz="9811"/>
            </a:lvl2pPr>
            <a:lvl3pPr>
              <a:defRPr sz="8410"/>
            </a:lvl3pPr>
            <a:lvl4pPr>
              <a:defRPr sz="7008"/>
            </a:lvl4pPr>
            <a:lvl5pPr>
              <a:defRPr sz="7008"/>
            </a:lvl5pPr>
            <a:lvl6pPr>
              <a:defRPr sz="7008"/>
            </a:lvl6pPr>
            <a:lvl7pPr>
              <a:defRPr sz="7008"/>
            </a:lvl7pPr>
            <a:lvl8pPr>
              <a:defRPr sz="7008"/>
            </a:lvl8pPr>
            <a:lvl9pPr>
              <a:defRPr sz="7008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06959" y="14039850"/>
            <a:ext cx="10333899" cy="26010559"/>
          </a:xfrm>
        </p:spPr>
        <p:txBody>
          <a:bodyPr/>
          <a:lstStyle>
            <a:lvl1pPr marL="0" indent="0">
              <a:buNone/>
              <a:defRPr sz="5606"/>
            </a:lvl1pPr>
            <a:lvl2pPr marL="1602029" indent="0">
              <a:buNone/>
              <a:defRPr sz="4906"/>
            </a:lvl2pPr>
            <a:lvl3pPr marL="3204058" indent="0">
              <a:buNone/>
              <a:defRPr sz="4205"/>
            </a:lvl3pPr>
            <a:lvl4pPr marL="4806086" indent="0">
              <a:buNone/>
              <a:defRPr sz="3504"/>
            </a:lvl4pPr>
            <a:lvl5pPr marL="6408115" indent="0">
              <a:buNone/>
              <a:defRPr sz="3504"/>
            </a:lvl5pPr>
            <a:lvl6pPr marL="8010144" indent="0">
              <a:buNone/>
              <a:defRPr sz="3504"/>
            </a:lvl6pPr>
            <a:lvl7pPr marL="9612173" indent="0">
              <a:buNone/>
              <a:defRPr sz="3504"/>
            </a:lvl7pPr>
            <a:lvl8pPr marL="11214202" indent="0">
              <a:buNone/>
              <a:defRPr sz="3504"/>
            </a:lvl8pPr>
            <a:lvl9pPr marL="12816230" indent="0">
              <a:buNone/>
              <a:defRPr sz="3504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A7ABD-54A6-4195-B33E-0FD1A65774EE}" type="datetimeFigureOut">
              <a:rPr lang="pt-BR" smtClean="0"/>
              <a:t>05/05/2023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259F6-B0A0-497C-BE73-F91C88F71EF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604546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6959" y="3119967"/>
            <a:ext cx="10333899" cy="10919883"/>
          </a:xfrm>
        </p:spPr>
        <p:txBody>
          <a:bodyPr anchor="b"/>
          <a:lstStyle>
            <a:lvl1pPr>
              <a:defRPr sz="11213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621391" y="6738272"/>
            <a:ext cx="16220510" cy="33257978"/>
          </a:xfrm>
        </p:spPr>
        <p:txBody>
          <a:bodyPr anchor="t"/>
          <a:lstStyle>
            <a:lvl1pPr marL="0" indent="0">
              <a:buNone/>
              <a:defRPr sz="11213"/>
            </a:lvl1pPr>
            <a:lvl2pPr marL="1602029" indent="0">
              <a:buNone/>
              <a:defRPr sz="9811"/>
            </a:lvl2pPr>
            <a:lvl3pPr marL="3204058" indent="0">
              <a:buNone/>
              <a:defRPr sz="8410"/>
            </a:lvl3pPr>
            <a:lvl4pPr marL="4806086" indent="0">
              <a:buNone/>
              <a:defRPr sz="7008"/>
            </a:lvl4pPr>
            <a:lvl5pPr marL="6408115" indent="0">
              <a:buNone/>
              <a:defRPr sz="7008"/>
            </a:lvl5pPr>
            <a:lvl6pPr marL="8010144" indent="0">
              <a:buNone/>
              <a:defRPr sz="7008"/>
            </a:lvl6pPr>
            <a:lvl7pPr marL="9612173" indent="0">
              <a:buNone/>
              <a:defRPr sz="7008"/>
            </a:lvl7pPr>
            <a:lvl8pPr marL="11214202" indent="0">
              <a:buNone/>
              <a:defRPr sz="7008"/>
            </a:lvl8pPr>
            <a:lvl9pPr marL="12816230" indent="0">
              <a:buNone/>
              <a:defRPr sz="7008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06959" y="14039850"/>
            <a:ext cx="10333899" cy="26010559"/>
          </a:xfrm>
        </p:spPr>
        <p:txBody>
          <a:bodyPr/>
          <a:lstStyle>
            <a:lvl1pPr marL="0" indent="0">
              <a:buNone/>
              <a:defRPr sz="5606"/>
            </a:lvl1pPr>
            <a:lvl2pPr marL="1602029" indent="0">
              <a:buNone/>
              <a:defRPr sz="4906"/>
            </a:lvl2pPr>
            <a:lvl3pPr marL="3204058" indent="0">
              <a:buNone/>
              <a:defRPr sz="4205"/>
            </a:lvl3pPr>
            <a:lvl4pPr marL="4806086" indent="0">
              <a:buNone/>
              <a:defRPr sz="3504"/>
            </a:lvl4pPr>
            <a:lvl5pPr marL="6408115" indent="0">
              <a:buNone/>
              <a:defRPr sz="3504"/>
            </a:lvl5pPr>
            <a:lvl6pPr marL="8010144" indent="0">
              <a:buNone/>
              <a:defRPr sz="3504"/>
            </a:lvl6pPr>
            <a:lvl7pPr marL="9612173" indent="0">
              <a:buNone/>
              <a:defRPr sz="3504"/>
            </a:lvl7pPr>
            <a:lvl8pPr marL="11214202" indent="0">
              <a:buNone/>
              <a:defRPr sz="3504"/>
            </a:lvl8pPr>
            <a:lvl9pPr marL="12816230" indent="0">
              <a:buNone/>
              <a:defRPr sz="3504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A7ABD-54A6-4195-B33E-0FD1A65774EE}" type="datetimeFigureOut">
              <a:rPr lang="pt-BR" smtClean="0"/>
              <a:t>05/05/2023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259F6-B0A0-497C-BE73-F91C88F71EF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024023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02786" y="2491650"/>
            <a:ext cx="27634942" cy="90457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2786" y="12458200"/>
            <a:ext cx="27634942" cy="296938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02785" y="43376214"/>
            <a:ext cx="7209115" cy="24916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0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3A7ABD-54A6-4195-B33E-0FD1A65774EE}" type="datetimeFigureOut">
              <a:rPr lang="pt-BR" smtClean="0"/>
              <a:t>05/05/2023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13420" y="43376214"/>
            <a:ext cx="10813673" cy="24916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20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628613" y="43376214"/>
            <a:ext cx="7209115" cy="24916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0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0259F6-B0A0-497C-BE73-F91C88F71EF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08467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3204058" rtl="0" eaLnBrk="1" latinLnBrk="0" hangingPunct="1">
        <a:lnSpc>
          <a:spcPct val="90000"/>
        </a:lnSpc>
        <a:spcBef>
          <a:spcPct val="0"/>
        </a:spcBef>
        <a:buNone/>
        <a:defRPr sz="1541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01014" indent="-801014" algn="l" defTabSz="3204058" rtl="0" eaLnBrk="1" latinLnBrk="0" hangingPunct="1">
        <a:lnSpc>
          <a:spcPct val="90000"/>
        </a:lnSpc>
        <a:spcBef>
          <a:spcPts val="3504"/>
        </a:spcBef>
        <a:buFont typeface="Arial" panose="020B0604020202020204" pitchFamily="34" charset="0"/>
        <a:buChar char="•"/>
        <a:defRPr sz="9811" kern="1200">
          <a:solidFill>
            <a:schemeClr val="tx1"/>
          </a:solidFill>
          <a:latin typeface="+mn-lt"/>
          <a:ea typeface="+mn-ea"/>
          <a:cs typeface="+mn-cs"/>
        </a:defRPr>
      </a:lvl1pPr>
      <a:lvl2pPr marL="2403043" indent="-801014" algn="l" defTabSz="3204058" rtl="0" eaLnBrk="1" latinLnBrk="0" hangingPunct="1">
        <a:lnSpc>
          <a:spcPct val="90000"/>
        </a:lnSpc>
        <a:spcBef>
          <a:spcPts val="1752"/>
        </a:spcBef>
        <a:buFont typeface="Arial" panose="020B0604020202020204" pitchFamily="34" charset="0"/>
        <a:buChar char="•"/>
        <a:defRPr sz="8410" kern="1200">
          <a:solidFill>
            <a:schemeClr val="tx1"/>
          </a:solidFill>
          <a:latin typeface="+mn-lt"/>
          <a:ea typeface="+mn-ea"/>
          <a:cs typeface="+mn-cs"/>
        </a:defRPr>
      </a:lvl2pPr>
      <a:lvl3pPr marL="4005072" indent="-801014" algn="l" defTabSz="3204058" rtl="0" eaLnBrk="1" latinLnBrk="0" hangingPunct="1">
        <a:lnSpc>
          <a:spcPct val="90000"/>
        </a:lnSpc>
        <a:spcBef>
          <a:spcPts val="1752"/>
        </a:spcBef>
        <a:buFont typeface="Arial" panose="020B0604020202020204" pitchFamily="34" charset="0"/>
        <a:buChar char="•"/>
        <a:defRPr sz="7008" kern="1200">
          <a:solidFill>
            <a:schemeClr val="tx1"/>
          </a:solidFill>
          <a:latin typeface="+mn-lt"/>
          <a:ea typeface="+mn-ea"/>
          <a:cs typeface="+mn-cs"/>
        </a:defRPr>
      </a:lvl3pPr>
      <a:lvl4pPr marL="5607101" indent="-801014" algn="l" defTabSz="3204058" rtl="0" eaLnBrk="1" latinLnBrk="0" hangingPunct="1">
        <a:lnSpc>
          <a:spcPct val="90000"/>
        </a:lnSpc>
        <a:spcBef>
          <a:spcPts val="1752"/>
        </a:spcBef>
        <a:buFont typeface="Arial" panose="020B0604020202020204" pitchFamily="34" charset="0"/>
        <a:buChar char="•"/>
        <a:defRPr sz="6307" kern="1200">
          <a:solidFill>
            <a:schemeClr val="tx1"/>
          </a:solidFill>
          <a:latin typeface="+mn-lt"/>
          <a:ea typeface="+mn-ea"/>
          <a:cs typeface="+mn-cs"/>
        </a:defRPr>
      </a:lvl4pPr>
      <a:lvl5pPr marL="7209130" indent="-801014" algn="l" defTabSz="3204058" rtl="0" eaLnBrk="1" latinLnBrk="0" hangingPunct="1">
        <a:lnSpc>
          <a:spcPct val="90000"/>
        </a:lnSpc>
        <a:spcBef>
          <a:spcPts val="1752"/>
        </a:spcBef>
        <a:buFont typeface="Arial" panose="020B0604020202020204" pitchFamily="34" charset="0"/>
        <a:buChar char="•"/>
        <a:defRPr sz="6307" kern="1200">
          <a:solidFill>
            <a:schemeClr val="tx1"/>
          </a:solidFill>
          <a:latin typeface="+mn-lt"/>
          <a:ea typeface="+mn-ea"/>
          <a:cs typeface="+mn-cs"/>
        </a:defRPr>
      </a:lvl5pPr>
      <a:lvl6pPr marL="8811158" indent="-801014" algn="l" defTabSz="3204058" rtl="0" eaLnBrk="1" latinLnBrk="0" hangingPunct="1">
        <a:lnSpc>
          <a:spcPct val="90000"/>
        </a:lnSpc>
        <a:spcBef>
          <a:spcPts val="1752"/>
        </a:spcBef>
        <a:buFont typeface="Arial" panose="020B0604020202020204" pitchFamily="34" charset="0"/>
        <a:buChar char="•"/>
        <a:defRPr sz="6307" kern="1200">
          <a:solidFill>
            <a:schemeClr val="tx1"/>
          </a:solidFill>
          <a:latin typeface="+mn-lt"/>
          <a:ea typeface="+mn-ea"/>
          <a:cs typeface="+mn-cs"/>
        </a:defRPr>
      </a:lvl6pPr>
      <a:lvl7pPr marL="10413187" indent="-801014" algn="l" defTabSz="3204058" rtl="0" eaLnBrk="1" latinLnBrk="0" hangingPunct="1">
        <a:lnSpc>
          <a:spcPct val="90000"/>
        </a:lnSpc>
        <a:spcBef>
          <a:spcPts val="1752"/>
        </a:spcBef>
        <a:buFont typeface="Arial" panose="020B0604020202020204" pitchFamily="34" charset="0"/>
        <a:buChar char="•"/>
        <a:defRPr sz="6307" kern="1200">
          <a:solidFill>
            <a:schemeClr val="tx1"/>
          </a:solidFill>
          <a:latin typeface="+mn-lt"/>
          <a:ea typeface="+mn-ea"/>
          <a:cs typeface="+mn-cs"/>
        </a:defRPr>
      </a:lvl7pPr>
      <a:lvl8pPr marL="12015216" indent="-801014" algn="l" defTabSz="3204058" rtl="0" eaLnBrk="1" latinLnBrk="0" hangingPunct="1">
        <a:lnSpc>
          <a:spcPct val="90000"/>
        </a:lnSpc>
        <a:spcBef>
          <a:spcPts val="1752"/>
        </a:spcBef>
        <a:buFont typeface="Arial" panose="020B0604020202020204" pitchFamily="34" charset="0"/>
        <a:buChar char="•"/>
        <a:defRPr sz="6307" kern="1200">
          <a:solidFill>
            <a:schemeClr val="tx1"/>
          </a:solidFill>
          <a:latin typeface="+mn-lt"/>
          <a:ea typeface="+mn-ea"/>
          <a:cs typeface="+mn-cs"/>
        </a:defRPr>
      </a:lvl8pPr>
      <a:lvl9pPr marL="13617245" indent="-801014" algn="l" defTabSz="3204058" rtl="0" eaLnBrk="1" latinLnBrk="0" hangingPunct="1">
        <a:lnSpc>
          <a:spcPct val="90000"/>
        </a:lnSpc>
        <a:spcBef>
          <a:spcPts val="1752"/>
        </a:spcBef>
        <a:buFont typeface="Arial" panose="020B0604020202020204" pitchFamily="34" charset="0"/>
        <a:buChar char="•"/>
        <a:defRPr sz="630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204058" rtl="0" eaLnBrk="1" latinLnBrk="0" hangingPunct="1">
        <a:defRPr sz="6307" kern="1200">
          <a:solidFill>
            <a:schemeClr val="tx1"/>
          </a:solidFill>
          <a:latin typeface="+mn-lt"/>
          <a:ea typeface="+mn-ea"/>
          <a:cs typeface="+mn-cs"/>
        </a:defRPr>
      </a:lvl1pPr>
      <a:lvl2pPr marL="1602029" algn="l" defTabSz="3204058" rtl="0" eaLnBrk="1" latinLnBrk="0" hangingPunct="1">
        <a:defRPr sz="6307" kern="1200">
          <a:solidFill>
            <a:schemeClr val="tx1"/>
          </a:solidFill>
          <a:latin typeface="+mn-lt"/>
          <a:ea typeface="+mn-ea"/>
          <a:cs typeface="+mn-cs"/>
        </a:defRPr>
      </a:lvl2pPr>
      <a:lvl3pPr marL="3204058" algn="l" defTabSz="3204058" rtl="0" eaLnBrk="1" latinLnBrk="0" hangingPunct="1">
        <a:defRPr sz="6307" kern="1200">
          <a:solidFill>
            <a:schemeClr val="tx1"/>
          </a:solidFill>
          <a:latin typeface="+mn-lt"/>
          <a:ea typeface="+mn-ea"/>
          <a:cs typeface="+mn-cs"/>
        </a:defRPr>
      </a:lvl3pPr>
      <a:lvl4pPr marL="4806086" algn="l" defTabSz="3204058" rtl="0" eaLnBrk="1" latinLnBrk="0" hangingPunct="1">
        <a:defRPr sz="6307" kern="1200">
          <a:solidFill>
            <a:schemeClr val="tx1"/>
          </a:solidFill>
          <a:latin typeface="+mn-lt"/>
          <a:ea typeface="+mn-ea"/>
          <a:cs typeface="+mn-cs"/>
        </a:defRPr>
      </a:lvl4pPr>
      <a:lvl5pPr marL="6408115" algn="l" defTabSz="3204058" rtl="0" eaLnBrk="1" latinLnBrk="0" hangingPunct="1">
        <a:defRPr sz="6307" kern="1200">
          <a:solidFill>
            <a:schemeClr val="tx1"/>
          </a:solidFill>
          <a:latin typeface="+mn-lt"/>
          <a:ea typeface="+mn-ea"/>
          <a:cs typeface="+mn-cs"/>
        </a:defRPr>
      </a:lvl5pPr>
      <a:lvl6pPr marL="8010144" algn="l" defTabSz="3204058" rtl="0" eaLnBrk="1" latinLnBrk="0" hangingPunct="1">
        <a:defRPr sz="6307" kern="1200">
          <a:solidFill>
            <a:schemeClr val="tx1"/>
          </a:solidFill>
          <a:latin typeface="+mn-lt"/>
          <a:ea typeface="+mn-ea"/>
          <a:cs typeface="+mn-cs"/>
        </a:defRPr>
      </a:lvl6pPr>
      <a:lvl7pPr marL="9612173" algn="l" defTabSz="3204058" rtl="0" eaLnBrk="1" latinLnBrk="0" hangingPunct="1">
        <a:defRPr sz="6307" kern="1200">
          <a:solidFill>
            <a:schemeClr val="tx1"/>
          </a:solidFill>
          <a:latin typeface="+mn-lt"/>
          <a:ea typeface="+mn-ea"/>
          <a:cs typeface="+mn-cs"/>
        </a:defRPr>
      </a:lvl7pPr>
      <a:lvl8pPr marL="11214202" algn="l" defTabSz="3204058" rtl="0" eaLnBrk="1" latinLnBrk="0" hangingPunct="1">
        <a:defRPr sz="6307" kern="1200">
          <a:solidFill>
            <a:schemeClr val="tx1"/>
          </a:solidFill>
          <a:latin typeface="+mn-lt"/>
          <a:ea typeface="+mn-ea"/>
          <a:cs typeface="+mn-cs"/>
        </a:defRPr>
      </a:lvl8pPr>
      <a:lvl9pPr marL="12816230" algn="l" defTabSz="3204058" rtl="0" eaLnBrk="1" latinLnBrk="0" hangingPunct="1">
        <a:defRPr sz="630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977B61E7-9C37-43AF-A1BA-708C9EAB27EB}"/>
              </a:ext>
            </a:extLst>
          </p:cNvPr>
          <p:cNvSpPr txBox="1"/>
          <p:nvPr/>
        </p:nvSpPr>
        <p:spPr>
          <a:xfrm>
            <a:off x="312878" y="5267300"/>
            <a:ext cx="31272033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6000" b="1" dirty="0">
                <a:latin typeface="Arial" panose="020B0604020202020204" pitchFamily="34" charset="0"/>
                <a:cs typeface="Arial" panose="020B0604020202020204" pitchFamily="34" charset="0"/>
              </a:rPr>
              <a:t>TÍTULO DO RESUMO SIMPLES EM CAIXA ALTA, ARIAL TAMANHO 60, CENTRALIZADO E NEGRITO, COM ATÉ 17 PALAVRAS</a:t>
            </a:r>
            <a:endParaRPr lang="pt-BR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pt-BR" sz="6600" dirty="0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67872EC8-D0BB-4B24-B9DC-E74288D009C3}"/>
              </a:ext>
            </a:extLst>
          </p:cNvPr>
          <p:cNvSpPr/>
          <p:nvPr/>
        </p:nvSpPr>
        <p:spPr>
          <a:xfrm>
            <a:off x="2758843" y="7817492"/>
            <a:ext cx="26941696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4800" dirty="0">
                <a:latin typeface="Arial" panose="020B0604020202020204" pitchFamily="34" charset="0"/>
                <a:cs typeface="Arial" panose="020B0604020202020204" pitchFamily="34" charset="0"/>
              </a:rPr>
              <a:t>Autor</a:t>
            </a:r>
            <a:r>
              <a:rPr lang="pt-BR" sz="4800" baseline="30000" dirty="0"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  <a:r>
              <a:rPr lang="pt-BR" sz="4800" dirty="0">
                <a:latin typeface="Arial" panose="020B0604020202020204" pitchFamily="34" charset="0"/>
                <a:cs typeface="Arial" panose="020B0604020202020204" pitchFamily="34" charset="0"/>
              </a:rPr>
              <a:t>; Coautor</a:t>
            </a:r>
            <a:r>
              <a:rPr lang="pt-BR" sz="4800" baseline="30000" dirty="0"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r>
              <a:rPr lang="pt-BR" sz="4800" dirty="0">
                <a:latin typeface="Arial" panose="020B0604020202020204" pitchFamily="34" charset="0"/>
                <a:cs typeface="Arial" panose="020B0604020202020204" pitchFamily="34" charset="0"/>
              </a:rPr>
              <a:t>; Coautor</a:t>
            </a:r>
            <a:r>
              <a:rPr lang="pt-BR" sz="4800" baseline="30000" dirty="0"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pt-BR" sz="4800" dirty="0">
                <a:latin typeface="Arial" panose="020B0604020202020204" pitchFamily="34" charset="0"/>
                <a:cs typeface="Arial" panose="020B0604020202020204" pitchFamily="34" charset="0"/>
              </a:rPr>
              <a:t>; Coautor</a:t>
            </a:r>
            <a:r>
              <a:rPr lang="pt-BR" sz="4800" baseline="30000" dirty="0">
                <a:latin typeface="Arial" panose="020B0604020202020204" pitchFamily="34" charset="0"/>
                <a:cs typeface="Arial" panose="020B0604020202020204" pitchFamily="34" charset="0"/>
              </a:rPr>
              <a:t> 4</a:t>
            </a:r>
            <a:r>
              <a:rPr lang="pt-PT" sz="4800" dirty="0">
                <a:latin typeface="Arial" panose="020B0604020202020204" pitchFamily="34" charset="0"/>
                <a:cs typeface="Arial" panose="020B0604020202020204" pitchFamily="34" charset="0"/>
              </a:rPr>
              <a:t>; Coautor</a:t>
            </a:r>
            <a:r>
              <a:rPr lang="pt-BR" sz="4800" baseline="30000" dirty="0">
                <a:latin typeface="Arial" panose="020B0604020202020204" pitchFamily="34" charset="0"/>
                <a:cs typeface="Arial" panose="020B0604020202020204" pitchFamily="34" charset="0"/>
              </a:rPr>
              <a:t> 5</a:t>
            </a:r>
            <a:r>
              <a:rPr lang="pt-PT" sz="4800" dirty="0">
                <a:latin typeface="Arial" panose="020B0604020202020204" pitchFamily="34" charset="0"/>
                <a:cs typeface="Arial" panose="020B0604020202020204" pitchFamily="34" charset="0"/>
              </a:rPr>
              <a:t>; Orientador</a:t>
            </a:r>
            <a:r>
              <a:rPr lang="pt-BR" sz="4800" baseline="30000" dirty="0">
                <a:latin typeface="Arial" panose="020B0604020202020204" pitchFamily="34" charset="0"/>
                <a:cs typeface="Arial" panose="020B0604020202020204" pitchFamily="34" charset="0"/>
              </a:rPr>
              <a:t> 6</a:t>
            </a:r>
            <a:r>
              <a:rPr lang="pt-PT" sz="4800" dirty="0">
                <a:latin typeface="Arial" panose="020B0604020202020204" pitchFamily="34" charset="0"/>
                <a:cs typeface="Arial" panose="020B0604020202020204" pitchFamily="34" charset="0"/>
              </a:rPr>
              <a:t>, Arial 48</a:t>
            </a:r>
            <a:endParaRPr lang="pt-BR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pt-BR" sz="48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pt-BR" sz="4800" baseline="30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pt-PT" sz="4800" dirty="0">
                <a:latin typeface="Arial" panose="020B0604020202020204" pitchFamily="34" charset="0"/>
                <a:cs typeface="Arial" panose="020B0604020202020204" pitchFamily="34" charset="0"/>
              </a:rPr>
              <a:t>Autor; </a:t>
            </a:r>
            <a:r>
              <a:rPr lang="pt-BR" sz="48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PT" sz="4800" dirty="0">
                <a:latin typeface="Arial" panose="020B0604020202020204" pitchFamily="34" charset="0"/>
                <a:cs typeface="Arial" panose="020B0604020202020204" pitchFamily="34" charset="0"/>
              </a:rPr>
              <a:t>Coautor; </a:t>
            </a:r>
            <a:r>
              <a:rPr lang="pt-BR" sz="4800" baseline="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t-PT" sz="4800" dirty="0">
                <a:latin typeface="Arial" panose="020B0604020202020204" pitchFamily="34" charset="0"/>
                <a:cs typeface="Arial" panose="020B0604020202020204" pitchFamily="34" charset="0"/>
              </a:rPr>
              <a:t>Coautor; </a:t>
            </a:r>
            <a:r>
              <a:rPr lang="pt-BR" sz="4800" baseline="30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pt-PT" sz="4800" dirty="0">
                <a:latin typeface="Arial" panose="020B0604020202020204" pitchFamily="34" charset="0"/>
                <a:cs typeface="Arial" panose="020B0604020202020204" pitchFamily="34" charset="0"/>
              </a:rPr>
              <a:t>Coautor; </a:t>
            </a:r>
            <a:r>
              <a:rPr lang="pt-BR" sz="4800" baseline="300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pt-PT" sz="4800" dirty="0">
                <a:latin typeface="Arial" panose="020B0604020202020204" pitchFamily="34" charset="0"/>
                <a:cs typeface="Arial" panose="020B0604020202020204" pitchFamily="34" charset="0"/>
              </a:rPr>
              <a:t>Coautor; </a:t>
            </a:r>
            <a:r>
              <a:rPr lang="pt-BR" sz="4800" baseline="300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pt-PT" sz="4800" dirty="0">
                <a:latin typeface="Arial" panose="020B0604020202020204" pitchFamily="34" charset="0"/>
                <a:cs typeface="Arial" panose="020B0604020202020204" pitchFamily="34" charset="0"/>
              </a:rPr>
              <a:t>Orientador </a:t>
            </a:r>
          </a:p>
          <a:p>
            <a:pPr algn="ctr"/>
            <a:r>
              <a:rPr lang="pt-PT" sz="4800" dirty="0">
                <a:latin typeface="Arial" panose="020B0604020202020204" pitchFamily="34" charset="0"/>
                <a:cs typeface="Arial" panose="020B0604020202020204" pitchFamily="34" charset="0"/>
              </a:rPr>
              <a:t>(Nome completo e sem abreviaturas incluindo o orientador (a)) , Arial 48</a:t>
            </a:r>
          </a:p>
          <a:p>
            <a:pPr algn="ctr"/>
            <a:endParaRPr lang="pt-PT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pt-BR" sz="4800" dirty="0">
                <a:latin typeface="+mn-lt"/>
              </a:rPr>
              <a:t>E-mail (autor principal): </a:t>
            </a:r>
            <a:r>
              <a:rPr lang="pt-BR" sz="4800" dirty="0" err="1">
                <a:latin typeface="+mn-lt"/>
              </a:rPr>
              <a:t>xxxxxxxxxxxxxxxxxxxxxxxxxxxxxx</a:t>
            </a:r>
            <a:r>
              <a:rPr lang="pt-PT" sz="4800">
                <a:latin typeface="Arial" panose="020B0604020202020204" pitchFamily="34" charset="0"/>
                <a:cs typeface="Arial" panose="020B0604020202020204" pitchFamily="34" charset="0"/>
              </a:rPr>
              <a:t> , Arial 48</a:t>
            </a:r>
            <a:endParaRPr lang="pt-BR" sz="4800" dirty="0">
              <a:latin typeface="+mn-lt"/>
            </a:endParaRPr>
          </a:p>
          <a:p>
            <a:pPr algn="ctr"/>
            <a:endParaRPr lang="pt-BR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pt-BR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tângulo de cantos arredondados 5">
            <a:extLst>
              <a:ext uri="{FF2B5EF4-FFF2-40B4-BE49-F238E27FC236}">
                <a16:creationId xmlns:a16="http://schemas.microsoft.com/office/drawing/2014/main" id="{C8CCED12-76C7-45ED-B227-17E0C55D97F6}"/>
              </a:ext>
            </a:extLst>
          </p:cNvPr>
          <p:cNvSpPr/>
          <p:nvPr/>
        </p:nvSpPr>
        <p:spPr>
          <a:xfrm>
            <a:off x="707112" y="12534025"/>
            <a:ext cx="14617624" cy="948135"/>
          </a:xfrm>
          <a:prstGeom prst="roundRect">
            <a:avLst>
              <a:gd name="adj" fmla="val 36971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91424" tIns="45710" rIns="91424" bIns="45710" anchor="ctr"/>
          <a:lstStyle/>
          <a:p>
            <a:pPr algn="ctr">
              <a:defRPr/>
            </a:pPr>
            <a:r>
              <a:rPr lang="pt-BR" sz="54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INTRODUÇÃO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7880689E-090D-404A-A379-5FA01E5C5E44}"/>
              </a:ext>
            </a:extLst>
          </p:cNvPr>
          <p:cNvSpPr/>
          <p:nvPr/>
        </p:nvSpPr>
        <p:spPr>
          <a:xfrm>
            <a:off x="900852" y="13566201"/>
            <a:ext cx="14773264" cy="1163395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just"/>
            <a:r>
              <a:rPr lang="pt-BR" sz="5000" dirty="0">
                <a:latin typeface="Arial" panose="020B0604020202020204" pitchFamily="34" charset="0"/>
                <a:cs typeface="Arial" panose="020B0604020202020204" pitchFamily="34" charset="0"/>
              </a:rPr>
              <a:t>Arial tamanho 50 –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.</a:t>
            </a:r>
          </a:p>
        </p:txBody>
      </p:sp>
      <p:sp>
        <p:nvSpPr>
          <p:cNvPr id="7" name="Retângulo de cantos arredondados 7">
            <a:extLst>
              <a:ext uri="{FF2B5EF4-FFF2-40B4-BE49-F238E27FC236}">
                <a16:creationId xmlns:a16="http://schemas.microsoft.com/office/drawing/2014/main" id="{24773C44-ADD6-4F73-99E3-C59609FCAFFE}"/>
              </a:ext>
            </a:extLst>
          </p:cNvPr>
          <p:cNvSpPr/>
          <p:nvPr/>
        </p:nvSpPr>
        <p:spPr>
          <a:xfrm>
            <a:off x="764262" y="25826355"/>
            <a:ext cx="14617624" cy="948135"/>
          </a:xfrm>
          <a:prstGeom prst="roundRect">
            <a:avLst>
              <a:gd name="adj" fmla="val 36971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91424" tIns="45710" rIns="91424" bIns="45710" anchor="ctr"/>
          <a:lstStyle/>
          <a:p>
            <a:pPr algn="ctr"/>
            <a:r>
              <a:rPr lang="pt-BR" sz="54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08CCAD56-8CAF-4E67-B602-A23F868EBA60}"/>
              </a:ext>
            </a:extLst>
          </p:cNvPr>
          <p:cNvSpPr/>
          <p:nvPr/>
        </p:nvSpPr>
        <p:spPr>
          <a:xfrm>
            <a:off x="935712" y="27461116"/>
            <a:ext cx="14773264" cy="240065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just"/>
            <a:r>
              <a:rPr lang="pt-BR" sz="5000" dirty="0">
                <a:latin typeface="Arial" panose="020B0604020202020204" pitchFamily="34" charset="0"/>
                <a:cs typeface="Arial" panose="020B0604020202020204" pitchFamily="34" charset="0"/>
              </a:rPr>
              <a:t>Arial tamanho 50 – xxxxxxxxxxxxxxxxxxxxxxxxxxxxxxxxxxxxxxxxxxxxxxxxxxxxxxxxxxxxxxxxxxxxxxxxxxx.</a:t>
            </a:r>
          </a:p>
        </p:txBody>
      </p:sp>
      <p:sp>
        <p:nvSpPr>
          <p:cNvPr id="9" name="Retângulo de cantos arredondados 9">
            <a:extLst>
              <a:ext uri="{FF2B5EF4-FFF2-40B4-BE49-F238E27FC236}">
                <a16:creationId xmlns:a16="http://schemas.microsoft.com/office/drawing/2014/main" id="{0890258A-21FE-4B7D-80CD-DEBFF2D1CF56}"/>
              </a:ext>
            </a:extLst>
          </p:cNvPr>
          <p:cNvSpPr/>
          <p:nvPr/>
        </p:nvSpPr>
        <p:spPr>
          <a:xfrm>
            <a:off x="805602" y="30263474"/>
            <a:ext cx="14617624" cy="948135"/>
          </a:xfrm>
          <a:prstGeom prst="roundRect">
            <a:avLst>
              <a:gd name="adj" fmla="val 36971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91424" tIns="45710" rIns="91424" bIns="45710" anchor="ctr"/>
          <a:lstStyle/>
          <a:p>
            <a:pPr algn="ctr"/>
            <a:r>
              <a:rPr lang="pt-BR" sz="54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METODOLOGIA</a:t>
            </a:r>
          </a:p>
        </p:txBody>
      </p:sp>
      <p:sp>
        <p:nvSpPr>
          <p:cNvPr id="11" name="Retângulo de cantos arredondados 11">
            <a:extLst>
              <a:ext uri="{FF2B5EF4-FFF2-40B4-BE49-F238E27FC236}">
                <a16:creationId xmlns:a16="http://schemas.microsoft.com/office/drawing/2014/main" id="{8E0DFB3B-F5C8-459E-B009-59BF04C79C2E}"/>
              </a:ext>
            </a:extLst>
          </p:cNvPr>
          <p:cNvSpPr/>
          <p:nvPr/>
        </p:nvSpPr>
        <p:spPr>
          <a:xfrm>
            <a:off x="16691473" y="12521142"/>
            <a:ext cx="14617624" cy="948135"/>
          </a:xfrm>
          <a:prstGeom prst="roundRect">
            <a:avLst>
              <a:gd name="adj" fmla="val 36971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91424" tIns="45710" rIns="91424" bIns="45710" anchor="ctr"/>
          <a:lstStyle/>
          <a:p>
            <a:pPr algn="ctr">
              <a:defRPr/>
            </a:pPr>
            <a:r>
              <a:rPr lang="pt-BR" sz="54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RESULTADOS E DISCUSSÃO</a:t>
            </a:r>
            <a:endParaRPr lang="pt-BR" sz="5400" dirty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280977DD-0667-4DF8-9F22-2BD1175E16BE}"/>
              </a:ext>
            </a:extLst>
          </p:cNvPr>
          <p:cNvSpPr/>
          <p:nvPr/>
        </p:nvSpPr>
        <p:spPr>
          <a:xfrm>
            <a:off x="16768709" y="14082879"/>
            <a:ext cx="14773264" cy="1163395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just"/>
            <a:r>
              <a:rPr lang="pt-BR" sz="5000" dirty="0">
                <a:latin typeface="Arial" panose="020B0604020202020204" pitchFamily="34" charset="0"/>
                <a:cs typeface="Arial" panose="020B0604020202020204" pitchFamily="34" charset="0"/>
              </a:rPr>
              <a:t>Arial tamanho 50 – 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.</a:t>
            </a:r>
          </a:p>
        </p:txBody>
      </p:sp>
      <p:sp>
        <p:nvSpPr>
          <p:cNvPr id="13" name="Retângulo de cantos arredondados 13">
            <a:extLst>
              <a:ext uri="{FF2B5EF4-FFF2-40B4-BE49-F238E27FC236}">
                <a16:creationId xmlns:a16="http://schemas.microsoft.com/office/drawing/2014/main" id="{143177FF-B807-4E7D-B5F1-931C82F93CA1}"/>
              </a:ext>
            </a:extLst>
          </p:cNvPr>
          <p:cNvSpPr/>
          <p:nvPr/>
        </p:nvSpPr>
        <p:spPr>
          <a:xfrm>
            <a:off x="16829537" y="28916273"/>
            <a:ext cx="14617624" cy="948135"/>
          </a:xfrm>
          <a:prstGeom prst="roundRect">
            <a:avLst>
              <a:gd name="adj" fmla="val 36971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91424" tIns="45710" rIns="91424" bIns="45710" anchor="ctr"/>
          <a:lstStyle/>
          <a:p>
            <a:pPr algn="ctr"/>
            <a:r>
              <a:rPr lang="pt-BR" sz="54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CONCLUSÃO </a:t>
            </a: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A0D7F614-7194-4DB9-B8CF-D36FF8D9444C}"/>
              </a:ext>
            </a:extLst>
          </p:cNvPr>
          <p:cNvSpPr/>
          <p:nvPr/>
        </p:nvSpPr>
        <p:spPr>
          <a:xfrm>
            <a:off x="16768709" y="30432324"/>
            <a:ext cx="14773264" cy="778674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just"/>
            <a:r>
              <a:rPr lang="pt-BR" sz="5000" dirty="0">
                <a:latin typeface="Arial" panose="020B0604020202020204" pitchFamily="34" charset="0"/>
                <a:cs typeface="Arial" panose="020B0604020202020204" pitchFamily="34" charset="0"/>
              </a:rPr>
              <a:t>Arial tamanho 50 – 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.</a:t>
            </a:r>
          </a:p>
        </p:txBody>
      </p:sp>
      <p:sp>
        <p:nvSpPr>
          <p:cNvPr id="15" name="Retângulo de cantos arredondados 15">
            <a:extLst>
              <a:ext uri="{FF2B5EF4-FFF2-40B4-BE49-F238E27FC236}">
                <a16:creationId xmlns:a16="http://schemas.microsoft.com/office/drawing/2014/main" id="{26EE28D2-2027-4EB8-AFF4-CD6BBB9A709D}"/>
              </a:ext>
            </a:extLst>
          </p:cNvPr>
          <p:cNvSpPr/>
          <p:nvPr/>
        </p:nvSpPr>
        <p:spPr>
          <a:xfrm>
            <a:off x="16924349" y="39198009"/>
            <a:ext cx="14617624" cy="948135"/>
          </a:xfrm>
          <a:prstGeom prst="roundRect">
            <a:avLst>
              <a:gd name="adj" fmla="val 36971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91424" tIns="45710" rIns="91424" bIns="45710" anchor="ctr"/>
          <a:lstStyle/>
          <a:p>
            <a:pPr algn="ctr"/>
            <a:r>
              <a:rPr lang="pt-BR" sz="54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REFERÊNCIAS</a:t>
            </a: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D4296552-4EC9-4505-826B-DEC69C05EE3A}"/>
              </a:ext>
            </a:extLst>
          </p:cNvPr>
          <p:cNvSpPr/>
          <p:nvPr/>
        </p:nvSpPr>
        <p:spPr>
          <a:xfrm>
            <a:off x="16811647" y="40407185"/>
            <a:ext cx="14773264" cy="2062103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Citar apenas referências.</a:t>
            </a:r>
          </a:p>
          <a:p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Arial tamanho 32.</a:t>
            </a:r>
            <a:b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Alinhadas à esquerda.</a:t>
            </a:r>
          </a:p>
          <a:p>
            <a:endParaRPr lang="pt-BR" sz="3200" dirty="0"/>
          </a:p>
        </p:txBody>
      </p:sp>
      <p:sp>
        <p:nvSpPr>
          <p:cNvPr id="23" name="Arredondar Retângulo no Mesmo Canto Lateral 22"/>
          <p:cNvSpPr/>
          <p:nvPr/>
        </p:nvSpPr>
        <p:spPr>
          <a:xfrm rot="16200000" flipV="1">
            <a:off x="8524033" y="23283020"/>
            <a:ext cx="46799501" cy="233459"/>
          </a:xfrm>
          <a:prstGeom prst="round2Same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91424" tIns="45710" rIns="91424" bIns="45710" anchor="ctr"/>
          <a:lstStyle/>
          <a:p>
            <a:pPr algn="ctr"/>
            <a:endParaRPr lang="pt-BR" sz="5400" b="1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Arredondar Retângulo no Mesmo Canto Lateral 23"/>
          <p:cNvSpPr/>
          <p:nvPr/>
        </p:nvSpPr>
        <p:spPr>
          <a:xfrm rot="5400000" flipV="1">
            <a:off x="-23280635" y="23287095"/>
            <a:ext cx="46799501" cy="233459"/>
          </a:xfrm>
          <a:prstGeom prst="round2Same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91424" tIns="45710" rIns="91424" bIns="45710" anchor="ctr"/>
          <a:lstStyle/>
          <a:p>
            <a:pPr algn="ctr"/>
            <a:endParaRPr lang="pt-BR" sz="5400" b="1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Arredondar Retângulo no Mesmo Canto Lateral 20"/>
          <p:cNvSpPr/>
          <p:nvPr/>
        </p:nvSpPr>
        <p:spPr>
          <a:xfrm flipV="1">
            <a:off x="0" y="46473879"/>
            <a:ext cx="32040513" cy="328569"/>
          </a:xfrm>
          <a:prstGeom prst="round2Same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91424" tIns="45710" rIns="91424" bIns="45710" anchor="ctr"/>
          <a:lstStyle/>
          <a:p>
            <a:pPr algn="ctr"/>
            <a:endParaRPr lang="pt-BR" sz="5400" b="1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835B790B-B058-8BBD-2826-F5B425D5815B}"/>
              </a:ext>
            </a:extLst>
          </p:cNvPr>
          <p:cNvSpPr/>
          <p:nvPr/>
        </p:nvSpPr>
        <p:spPr>
          <a:xfrm>
            <a:off x="935712" y="32095057"/>
            <a:ext cx="14773264" cy="1163395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just"/>
            <a:r>
              <a:rPr lang="pt-BR" sz="5000" dirty="0">
                <a:latin typeface="Arial" panose="020B0604020202020204" pitchFamily="34" charset="0"/>
                <a:cs typeface="Arial" panose="020B0604020202020204" pitchFamily="34" charset="0"/>
              </a:rPr>
              <a:t>Arial tamanho 50 – 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.</a:t>
            </a:r>
          </a:p>
          <a:p>
            <a:pPr algn="just"/>
            <a:endParaRPr lang="pt-BR" sz="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Arredondar Retângulo no Mesmo Canto Lateral 20">
            <a:extLst>
              <a:ext uri="{FF2B5EF4-FFF2-40B4-BE49-F238E27FC236}">
                <a16:creationId xmlns:a16="http://schemas.microsoft.com/office/drawing/2014/main" id="{20A60E4A-73BE-7093-D4D4-A0C8A2A68EF4}"/>
              </a:ext>
            </a:extLst>
          </p:cNvPr>
          <p:cNvSpPr/>
          <p:nvPr/>
        </p:nvSpPr>
        <p:spPr>
          <a:xfrm flipV="1">
            <a:off x="119115" y="-8581"/>
            <a:ext cx="32040513" cy="328569"/>
          </a:xfrm>
          <a:prstGeom prst="round2Same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91424" tIns="45710" rIns="91424" bIns="45710" anchor="ctr"/>
          <a:lstStyle/>
          <a:p>
            <a:pPr algn="ctr"/>
            <a:endParaRPr lang="pt-BR" sz="5400" b="1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21BC1A21-484B-033D-B631-C4BD61879C7D}"/>
              </a:ext>
            </a:extLst>
          </p:cNvPr>
          <p:cNvSpPr txBox="1"/>
          <p:nvPr/>
        </p:nvSpPr>
        <p:spPr>
          <a:xfrm>
            <a:off x="7965271" y="44552125"/>
            <a:ext cx="163458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latin typeface="Arial" panose="020B0604020202020204" pitchFamily="34" charset="0"/>
                <a:cs typeface="Arial" panose="020B0604020202020204" pitchFamily="34" charset="0"/>
              </a:rPr>
              <a:t>Eixo do Trabalho: 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Arial tamanho 32, centralizado.</a:t>
            </a:r>
          </a:p>
        </p:txBody>
      </p:sp>
      <p:pic>
        <p:nvPicPr>
          <p:cNvPr id="25" name="Imagem 24">
            <a:extLst>
              <a:ext uri="{FF2B5EF4-FFF2-40B4-BE49-F238E27FC236}">
                <a16:creationId xmlns:a16="http://schemas.microsoft.com/office/drawing/2014/main" id="{331B14A2-9C63-2406-F784-2B57D208E3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2949" y="900215"/>
            <a:ext cx="17633484" cy="3277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23314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134</TotalTime>
  <Words>142</Words>
  <Application>Microsoft Office PowerPoint</Application>
  <PresentationFormat>Personalizar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samuel Santos</dc:creator>
  <cp:lastModifiedBy>✿✿ ✿✿</cp:lastModifiedBy>
  <cp:revision>20</cp:revision>
  <dcterms:created xsi:type="dcterms:W3CDTF">2022-02-16T01:05:17Z</dcterms:created>
  <dcterms:modified xsi:type="dcterms:W3CDTF">2023-05-05T09:14:28Z</dcterms:modified>
</cp:coreProperties>
</file>