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93" r:id="rId3"/>
    <p:sldId id="294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ula 1 - 23/03/23" id="{203B1CE6-B342-4EDA-9938-556AAE7D2223}">
          <p14:sldIdLst>
            <p14:sldId id="256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7" roundtripDataSignature="AMtx7miTWYPuq5c61A48NOez9ADwCttY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75B"/>
    <a:srgbClr val="000000"/>
    <a:srgbClr val="EE6E73"/>
    <a:srgbClr val="FFFFFF"/>
    <a:srgbClr val="F7F7F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2010" autoAdjust="0"/>
  </p:normalViewPr>
  <p:slideViewPr>
    <p:cSldViewPr snapToGrid="0">
      <p:cViewPr>
        <p:scale>
          <a:sx n="75" d="100"/>
          <a:sy n="75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17" Type="http://customschemas.google.com/relationships/presentationmetadata" Target="metadata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0" Type="http://schemas.openxmlformats.org/officeDocument/2006/relationships/theme" Target="theme/theme1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19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1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00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11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39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95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0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4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6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2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1154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8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9EF7DD0-57D9-4F8F-810B-295307263F95}"/>
              </a:ext>
            </a:extLst>
          </p:cNvPr>
          <p:cNvGrpSpPr/>
          <p:nvPr/>
        </p:nvGrpSpPr>
        <p:grpSpPr>
          <a:xfrm>
            <a:off x="9553107" y="508119"/>
            <a:ext cx="2486493" cy="1091478"/>
            <a:chOff x="9233896" y="1007776"/>
            <a:chExt cx="2805704" cy="123159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6CC9536-B1CE-4FFA-AC42-E45A2C4CB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49" t="23347" r="4514" b="27273"/>
            <a:stretch/>
          </p:blipFill>
          <p:spPr>
            <a:xfrm>
              <a:off x="9890494" y="1007776"/>
              <a:ext cx="1492507" cy="562493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DE8B578-2753-44D1-B3A4-E0979811E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303" t="11031" r="3590" b="78621"/>
            <a:stretch/>
          </p:blipFill>
          <p:spPr>
            <a:xfrm>
              <a:off x="9233896" y="1571082"/>
              <a:ext cx="2805704" cy="668293"/>
            </a:xfrm>
            <a:prstGeom prst="rect">
              <a:avLst/>
            </a:prstGeom>
          </p:spPr>
        </p:pic>
      </p:grpSp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2837681" y="54820"/>
            <a:ext cx="6516638" cy="128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pt-BR" sz="2400" b="1" dirty="0">
                <a:latin typeface="Arial"/>
                <a:ea typeface="Arial"/>
                <a:cs typeface="Arial"/>
                <a:sym typeface="Arial"/>
              </a:rPr>
              <a:t>XI Seminário de Ensino, Pesquisa e Extensão</a:t>
            </a:r>
            <a:br>
              <a:rPr lang="pt-BR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pt-BR" sz="2400" b="1" dirty="0">
                <a:latin typeface="Arial"/>
                <a:ea typeface="Arial"/>
                <a:cs typeface="Arial"/>
                <a:sym typeface="Arial"/>
              </a:rPr>
              <a:t>Caicó – RN, 16 a 19 de outubro de 2023</a:t>
            </a:r>
            <a:endParaRPr lang="pt-BR" dirty="0"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716756" y="1862748"/>
            <a:ext cx="10758488" cy="388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pt-BR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pt-BR" sz="200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Autoria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400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endParaRPr sz="1800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1040F5-BFFA-4AC8-AAAC-4D515CFBD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87" y="231935"/>
            <a:ext cx="1200871" cy="1750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8"/>
          <p:cNvSpPr txBox="1">
            <a:spLocks noGrp="1"/>
          </p:cNvSpPr>
          <p:nvPr>
            <p:ph type="title"/>
          </p:nvPr>
        </p:nvSpPr>
        <p:spPr>
          <a:xfrm>
            <a:off x="1459230" y="26352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Tópico</a:t>
            </a:r>
            <a:endParaRPr sz="4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511F4-FB94-4CFA-B9DF-9AF010920E84}"/>
              </a:ext>
            </a:extLst>
          </p:cNvPr>
          <p:cNvSpPr txBox="1"/>
          <p:nvPr/>
        </p:nvSpPr>
        <p:spPr>
          <a:xfrm>
            <a:off x="1297858" y="1993943"/>
            <a:ext cx="94094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Texto</a:t>
            </a:r>
            <a:endParaRPr lang="pt-BR" sz="2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3" algn="just"/>
            <a:endParaRPr lang="pt-B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6595F0-8DEB-47D6-9AA2-7EF418F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972F65-841E-4AAE-AC6F-455043127FCC}"/>
              </a:ext>
            </a:extLst>
          </p:cNvPr>
          <p:cNvSpPr txBox="1"/>
          <p:nvPr/>
        </p:nvSpPr>
        <p:spPr>
          <a:xfrm>
            <a:off x="2143109" y="193747"/>
            <a:ext cx="7905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XI Seminário de Ensino, Pesquisa e Extensão (XI SEPE)</a:t>
            </a:r>
            <a:br>
              <a:rPr lang="pt-BR" sz="1400" dirty="0">
                <a:latin typeface="Arial"/>
                <a:ea typeface="Arial"/>
                <a:cs typeface="Arial"/>
                <a:sym typeface="Arial"/>
              </a:rPr>
            </a:b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Caicó – RN, 16 a 19 de outubro de 2023</a:t>
            </a:r>
            <a:endParaRPr lang="en-US" sz="14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17204F1-CC48-444E-A8FE-F278AC33181B}"/>
              </a:ext>
            </a:extLst>
          </p:cNvPr>
          <p:cNvGrpSpPr/>
          <p:nvPr/>
        </p:nvGrpSpPr>
        <p:grpSpPr>
          <a:xfrm>
            <a:off x="9519915" y="424118"/>
            <a:ext cx="2503749" cy="1129573"/>
            <a:chOff x="9233896" y="973574"/>
            <a:chExt cx="2805704" cy="126580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FD143DE-E03D-4C95-99FC-D10CE517C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49" t="23347" r="4514" b="27273"/>
            <a:stretch/>
          </p:blipFill>
          <p:spPr>
            <a:xfrm>
              <a:off x="9806237" y="973574"/>
              <a:ext cx="1661020" cy="62600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22647D0-4B79-4067-A1F0-C8ABBF6D3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303" t="11031" r="3590" b="78621"/>
            <a:stretch/>
          </p:blipFill>
          <p:spPr>
            <a:xfrm>
              <a:off x="9233896" y="1571082"/>
              <a:ext cx="2805704" cy="668293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CB570443-9C52-477D-B063-C3FFE04A0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27" y="209159"/>
            <a:ext cx="1071631" cy="15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8"/>
          <p:cNvSpPr txBox="1">
            <a:spLocks noGrp="1"/>
          </p:cNvSpPr>
          <p:nvPr>
            <p:ph type="title"/>
          </p:nvPr>
        </p:nvSpPr>
        <p:spPr>
          <a:xfrm>
            <a:off x="1459230" y="26352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pt-BR" sz="3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Tópico</a:t>
            </a:r>
            <a:endParaRPr sz="4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511F4-FB94-4CFA-B9DF-9AF010920E84}"/>
              </a:ext>
            </a:extLst>
          </p:cNvPr>
          <p:cNvSpPr txBox="1"/>
          <p:nvPr/>
        </p:nvSpPr>
        <p:spPr>
          <a:xfrm>
            <a:off x="1297858" y="1993943"/>
            <a:ext cx="94094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Texto</a:t>
            </a:r>
            <a:endParaRPr lang="pt-BR" sz="2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3" algn="just"/>
            <a:endParaRPr lang="pt-B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6595F0-8DEB-47D6-9AA2-7EF418F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972F65-841E-4AAE-AC6F-455043127FCC}"/>
              </a:ext>
            </a:extLst>
          </p:cNvPr>
          <p:cNvSpPr txBox="1"/>
          <p:nvPr/>
        </p:nvSpPr>
        <p:spPr>
          <a:xfrm>
            <a:off x="2143109" y="193747"/>
            <a:ext cx="7905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XI Seminário de Ensino, Pesquisa e Extensão (XI SEPE)</a:t>
            </a:r>
            <a:br>
              <a:rPr lang="pt-BR" sz="1400" dirty="0">
                <a:latin typeface="Arial"/>
                <a:ea typeface="Arial"/>
                <a:cs typeface="Arial"/>
                <a:sym typeface="Arial"/>
              </a:rPr>
            </a:b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Caicó – RN, 16 a 19 de outubro de 2023</a:t>
            </a:r>
            <a:endParaRPr lang="en-US" sz="14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B570443-9C52-477D-B063-C3FFE04A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7" y="209159"/>
            <a:ext cx="1071631" cy="1561902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3707B6D-F987-4441-B0BB-3793F5A8567F}"/>
              </a:ext>
            </a:extLst>
          </p:cNvPr>
          <p:cNvGrpSpPr/>
          <p:nvPr/>
        </p:nvGrpSpPr>
        <p:grpSpPr>
          <a:xfrm>
            <a:off x="9519915" y="424118"/>
            <a:ext cx="2503749" cy="1129573"/>
            <a:chOff x="9233896" y="973574"/>
            <a:chExt cx="2805704" cy="126580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8639B2D-28EE-40B9-83E0-CF63985B5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249" t="23347" r="4514" b="27273"/>
            <a:stretch/>
          </p:blipFill>
          <p:spPr>
            <a:xfrm>
              <a:off x="9806237" y="973574"/>
              <a:ext cx="1661020" cy="626001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247F0A9C-A9C6-41EA-8308-4E136F32F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303" t="11031" r="3590" b="78621"/>
            <a:stretch/>
          </p:blipFill>
          <p:spPr>
            <a:xfrm>
              <a:off x="9233896" y="1571082"/>
              <a:ext cx="2805704" cy="668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894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3609</TotalTime>
  <Words>81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Arial</vt:lpstr>
      <vt:lpstr>Times New Roman</vt:lpstr>
      <vt:lpstr>Retrospectiva</vt:lpstr>
      <vt:lpstr>XI Seminário de Ensino, Pesquisa e Extensão Caicó – RN, 16 a 19 de outubro de 2023</vt:lpstr>
      <vt:lpstr>Tópico</vt:lpstr>
      <vt:lpstr>Tópico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ESTADUAL DA PARAÍBA CAMPUS VII – GOV. ANTÔNIO MARIZ CENTRO DE CIÊNCIAS EXATAS E SOCIAIS APLICADAS - CCEA CURSO DE BACHARELADO EM CIÊNCIA DA COMPUTAÇÃO</dc:title>
  <dc:creator>Jarles Tarsso</dc:creator>
  <cp:lastModifiedBy>Jarles Tarsso</cp:lastModifiedBy>
  <cp:revision>107</cp:revision>
  <cp:lastPrinted>2023-06-29T17:12:43Z</cp:lastPrinted>
  <dcterms:created xsi:type="dcterms:W3CDTF">2020-09-03T11:30:01Z</dcterms:created>
  <dcterms:modified xsi:type="dcterms:W3CDTF">2023-10-05T20:12:24Z</dcterms:modified>
</cp:coreProperties>
</file>