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7" r:id="rId2"/>
  </p:sldIdLst>
  <p:sldSz cx="32040513" cy="4679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AC"/>
    <a:srgbClr val="FFFFFF"/>
    <a:srgbClr val="EEE7EB"/>
    <a:srgbClr val="7E0087"/>
    <a:srgbClr val="C1FF72"/>
    <a:srgbClr val="59C2C4"/>
    <a:srgbClr val="FFB9DC"/>
    <a:srgbClr val="FF9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7AF79-ED88-4BC7-9E54-953CA2D8305E}" v="4" dt="2024-12-05T22:40:17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" d="100"/>
          <a:sy n="10" d="100"/>
        </p:scale>
        <p:origin x="16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Sergio" userId="80352d3ebb58a2fa" providerId="LiveId" clId="{5F65B6A1-EF8C-4316-863B-CBD746986686}"/>
    <pc:docChg chg="modSld">
      <pc:chgData name="Paulo Sergio" userId="80352d3ebb58a2fa" providerId="LiveId" clId="{5F65B6A1-EF8C-4316-863B-CBD746986686}" dt="2024-07-01T21:55:32.150" v="2" actId="14100"/>
      <pc:docMkLst>
        <pc:docMk/>
      </pc:docMkLst>
      <pc:sldChg chg="modSp mod">
        <pc:chgData name="Paulo Sergio" userId="80352d3ebb58a2fa" providerId="LiveId" clId="{5F65B6A1-EF8C-4316-863B-CBD746986686}" dt="2024-07-01T21:55:32.150" v="2" actId="14100"/>
        <pc:sldMkLst>
          <pc:docMk/>
          <pc:sldMk cId="3770233141" sldId="257"/>
        </pc:sldMkLst>
        <pc:spChg chg="mod">
          <ac:chgData name="Paulo Sergio" userId="80352d3ebb58a2fa" providerId="LiveId" clId="{5F65B6A1-EF8C-4316-863B-CBD746986686}" dt="2024-07-01T21:55:32.150" v="2" actId="14100"/>
          <ac:spMkLst>
            <pc:docMk/>
            <pc:sldMk cId="3770233141" sldId="257"/>
            <ac:spMk id="2" creationId="{B77820E8-D31F-4DE4-A67F-3BC2508D9170}"/>
          </ac:spMkLst>
        </pc:spChg>
        <pc:spChg chg="mod">
          <ac:chgData name="Paulo Sergio" userId="80352d3ebb58a2fa" providerId="LiveId" clId="{5F65B6A1-EF8C-4316-863B-CBD746986686}" dt="2024-07-01T21:55:18.475" v="0" actId="20577"/>
          <ac:spMkLst>
            <pc:docMk/>
            <pc:sldMk cId="3770233141" sldId="257"/>
            <ac:spMk id="20" creationId="{A3E671DF-75DC-4891-AB9A-465E57DAC395}"/>
          </ac:spMkLst>
        </pc:spChg>
      </pc:sldChg>
    </pc:docChg>
  </pc:docChgLst>
  <pc:docChgLst>
    <pc:chgData name="Paulo Sergio" userId="80352d3ebb58a2fa" providerId="LiveId" clId="{3A87AF79-ED88-4BC7-9E54-953CA2D8305E}"/>
    <pc:docChg chg="custSel modSld">
      <pc:chgData name="Paulo Sergio" userId="80352d3ebb58a2fa" providerId="LiveId" clId="{3A87AF79-ED88-4BC7-9E54-953CA2D8305E}" dt="2024-12-05T22:40:36.204" v="14" actId="207"/>
      <pc:docMkLst>
        <pc:docMk/>
      </pc:docMkLst>
      <pc:sldChg chg="addSp delSp modSp mod setBg">
        <pc:chgData name="Paulo Sergio" userId="80352d3ebb58a2fa" providerId="LiveId" clId="{3A87AF79-ED88-4BC7-9E54-953CA2D8305E}" dt="2024-12-05T22:40:36.204" v="14" actId="207"/>
        <pc:sldMkLst>
          <pc:docMk/>
          <pc:sldMk cId="3770233141" sldId="257"/>
        </pc:sldMkLst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3" creationId="{977B61E7-9C37-43AF-A1BA-708C9EAB27EB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4" creationId="{67872EC8-D0BB-4B24-B9DC-E74288D009C3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5" creationId="{C8CCED12-76C7-45ED-B227-17E0C55D97F6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6" creationId="{7880689E-090D-404A-A379-5FA01E5C5E44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7" creationId="{24773C44-ADD6-4F73-99E3-C59609FCAFFE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8" creationId="{08CCAD56-8CAF-4E67-B602-A23F868EBA60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9" creationId="{0890258A-21FE-4B7D-80CD-DEBFF2D1CF56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10" creationId="{98386149-3F4E-4E79-AB58-404BCD491B76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11" creationId="{8E0DFB3B-F5C8-459E-B009-59BF04C79C2E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12" creationId="{280977DD-0667-4DF8-9F22-2BD1175E16BE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13" creationId="{143177FF-B807-4E7D-B5F1-931C82F93CA1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14" creationId="{A0D7F614-7194-4DB9-B8CF-D36FF8D9444C}"/>
          </ac:spMkLst>
        </pc:spChg>
        <pc:spChg chg="mod">
          <ac:chgData name="Paulo Sergio" userId="80352d3ebb58a2fa" providerId="LiveId" clId="{3A87AF79-ED88-4BC7-9E54-953CA2D8305E}" dt="2024-12-05T22:40:36.204" v="14" actId="207"/>
          <ac:spMkLst>
            <pc:docMk/>
            <pc:sldMk cId="3770233141" sldId="257"/>
            <ac:spMk id="15" creationId="{26EE28D2-2027-4EB8-AFF4-CD6BBB9A709D}"/>
          </ac:spMkLst>
        </pc:spChg>
        <pc:spChg chg="mod">
          <ac:chgData name="Paulo Sergio" userId="80352d3ebb58a2fa" providerId="LiveId" clId="{3A87AF79-ED88-4BC7-9E54-953CA2D8305E}" dt="2024-12-05T22:40:26.623" v="13" actId="207"/>
          <ac:spMkLst>
            <pc:docMk/>
            <pc:sldMk cId="3770233141" sldId="257"/>
            <ac:spMk id="16" creationId="{D4296552-4EC9-4505-826B-DEC69C05EE3A}"/>
          </ac:spMkLst>
        </pc:spChg>
        <pc:picChg chg="del">
          <ac:chgData name="Paulo Sergio" userId="80352d3ebb58a2fa" providerId="LiveId" clId="{3A87AF79-ED88-4BC7-9E54-953CA2D8305E}" dt="2024-12-05T22:37:31.334" v="0" actId="478"/>
          <ac:picMkLst>
            <pc:docMk/>
            <pc:sldMk cId="3770233141" sldId="257"/>
            <ac:picMk id="17" creationId="{C04CF23D-3EE4-4104-B429-99F399ED706B}"/>
          </ac:picMkLst>
        </pc:picChg>
        <pc:picChg chg="add mod modCrop">
          <ac:chgData name="Paulo Sergio" userId="80352d3ebb58a2fa" providerId="LiveId" clId="{3A87AF79-ED88-4BC7-9E54-953CA2D8305E}" dt="2024-12-05T22:39:01.025" v="10" actId="1076"/>
          <ac:picMkLst>
            <pc:docMk/>
            <pc:sldMk cId="3770233141" sldId="257"/>
            <ac:picMk id="18" creationId="{78694375-AC84-6E55-7023-9E4B054F37BF}"/>
          </ac:picMkLst>
        </pc:picChg>
      </pc:sldChg>
    </pc:docChg>
  </pc:docChgLst>
  <pc:docChgLst>
    <pc:chgData name="Paulo Sergio" userId="80352d3ebb58a2fa" providerId="LiveId" clId="{31C82756-08FF-45AF-9F38-9E61EF2B07B9}"/>
    <pc:docChg chg="undo custSel modSld">
      <pc:chgData name="Paulo Sergio" userId="80352d3ebb58a2fa" providerId="LiveId" clId="{31C82756-08FF-45AF-9F38-9E61EF2B07B9}" dt="2024-09-24T14:50:15.183" v="147" actId="313"/>
      <pc:docMkLst>
        <pc:docMk/>
      </pc:docMkLst>
      <pc:sldChg chg="addSp delSp modSp mod setBg">
        <pc:chgData name="Paulo Sergio" userId="80352d3ebb58a2fa" providerId="LiveId" clId="{31C82756-08FF-45AF-9F38-9E61EF2B07B9}" dt="2024-09-24T14:50:15.183" v="147" actId="313"/>
        <pc:sldMkLst>
          <pc:docMk/>
          <pc:sldMk cId="3770233141" sldId="257"/>
        </pc:sldMkLst>
        <pc:spChg chg="del">
          <ac:chgData name="Paulo Sergio" userId="80352d3ebb58a2fa" providerId="LiveId" clId="{31C82756-08FF-45AF-9F38-9E61EF2B07B9}" dt="2024-09-24T14:44:45.110" v="0" actId="478"/>
          <ac:spMkLst>
            <pc:docMk/>
            <pc:sldMk cId="3770233141" sldId="257"/>
            <ac:spMk id="2" creationId="{B77820E8-D31F-4DE4-A67F-3BC2508D9170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3" creationId="{977B61E7-9C37-43AF-A1BA-708C9EAB27EB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4" creationId="{67872EC8-D0BB-4B24-B9DC-E74288D009C3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5" creationId="{C8CCED12-76C7-45ED-B227-17E0C55D97F6}"/>
          </ac:spMkLst>
        </pc:spChg>
        <pc:spChg chg="mod">
          <ac:chgData name="Paulo Sergio" userId="80352d3ebb58a2fa" providerId="LiveId" clId="{31C82756-08FF-45AF-9F38-9E61EF2B07B9}" dt="2024-09-24T14:50:15.183" v="147" actId="313"/>
          <ac:spMkLst>
            <pc:docMk/>
            <pc:sldMk cId="3770233141" sldId="257"/>
            <ac:spMk id="6" creationId="{7880689E-090D-404A-A379-5FA01E5C5E44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7" creationId="{24773C44-ADD6-4F73-99E3-C59609FCAFFE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8" creationId="{08CCAD56-8CAF-4E67-B602-A23F868EBA60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9" creationId="{0890258A-21FE-4B7D-80CD-DEBFF2D1CF56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10" creationId="{98386149-3F4E-4E79-AB58-404BCD491B76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11" creationId="{8E0DFB3B-F5C8-459E-B009-59BF04C79C2E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12" creationId="{280977DD-0667-4DF8-9F22-2BD1175E16BE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13" creationId="{143177FF-B807-4E7D-B5F1-931C82F93CA1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14" creationId="{A0D7F614-7194-4DB9-B8CF-D36FF8D9444C}"/>
          </ac:spMkLst>
        </pc:spChg>
        <pc:spChg chg="mod">
          <ac:chgData name="Paulo Sergio" userId="80352d3ebb58a2fa" providerId="LiveId" clId="{31C82756-08FF-45AF-9F38-9E61EF2B07B9}" dt="2024-09-24T14:48:39.547" v="20" actId="207"/>
          <ac:spMkLst>
            <pc:docMk/>
            <pc:sldMk cId="3770233141" sldId="257"/>
            <ac:spMk id="15" creationId="{26EE28D2-2027-4EB8-AFF4-CD6BBB9A709D}"/>
          </ac:spMkLst>
        </pc:spChg>
        <pc:spChg chg="mod">
          <ac:chgData name="Paulo Sergio" userId="80352d3ebb58a2fa" providerId="LiveId" clId="{31C82756-08FF-45AF-9F38-9E61EF2B07B9}" dt="2024-09-24T14:48:04.409" v="17" actId="207"/>
          <ac:spMkLst>
            <pc:docMk/>
            <pc:sldMk cId="3770233141" sldId="257"/>
            <ac:spMk id="16" creationId="{D4296552-4EC9-4505-826B-DEC69C05EE3A}"/>
          </ac:spMkLst>
        </pc:spChg>
        <pc:spChg chg="del">
          <ac:chgData name="Paulo Sergio" userId="80352d3ebb58a2fa" providerId="LiveId" clId="{31C82756-08FF-45AF-9F38-9E61EF2B07B9}" dt="2024-09-24T14:45:48.159" v="10" actId="478"/>
          <ac:spMkLst>
            <pc:docMk/>
            <pc:sldMk cId="3770233141" sldId="257"/>
            <ac:spMk id="20" creationId="{A3E671DF-75DC-4891-AB9A-465E57DAC395}"/>
          </ac:spMkLst>
        </pc:spChg>
        <pc:picChg chg="add mod modCrop">
          <ac:chgData name="Paulo Sergio" userId="80352d3ebb58a2fa" providerId="LiveId" clId="{31C82756-08FF-45AF-9F38-9E61EF2B07B9}" dt="2024-09-24T14:49:09.458" v="27" actId="1076"/>
          <ac:picMkLst>
            <pc:docMk/>
            <pc:sldMk cId="3770233141" sldId="257"/>
            <ac:picMk id="17" creationId="{C04CF23D-3EE4-4104-B429-99F399ED706B}"/>
          </ac:picMkLst>
        </pc:picChg>
        <pc:picChg chg="del">
          <ac:chgData name="Paulo Sergio" userId="80352d3ebb58a2fa" providerId="LiveId" clId="{31C82756-08FF-45AF-9F38-9E61EF2B07B9}" dt="2024-09-24T14:44:47.075" v="1" actId="478"/>
          <ac:picMkLst>
            <pc:docMk/>
            <pc:sldMk cId="3770233141" sldId="257"/>
            <ac:picMk id="19" creationId="{4684FBFE-DA49-4EB4-BF41-B924C966D8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052" y="12306569"/>
            <a:ext cx="25632410" cy="12454590"/>
          </a:xfrm>
        </p:spPr>
        <p:txBody>
          <a:bodyPr anchor="b">
            <a:normAutofit/>
          </a:bodyPr>
          <a:lstStyle>
            <a:lvl1pPr algn="l">
              <a:defRPr sz="2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4052" y="24786409"/>
            <a:ext cx="25632410" cy="4679950"/>
          </a:xfrm>
        </p:spPr>
        <p:txBody>
          <a:bodyPr>
            <a:normAutofit/>
          </a:bodyPr>
          <a:lstStyle>
            <a:lvl1pPr marL="0" indent="0" algn="l">
              <a:buNone/>
              <a:defRPr sz="7008"/>
            </a:lvl1pPr>
            <a:lvl2pPr marL="1602029" indent="0" algn="ctr">
              <a:buNone/>
              <a:defRPr sz="7008"/>
            </a:lvl2pPr>
            <a:lvl3pPr marL="3204058" indent="0" algn="ctr">
              <a:buNone/>
              <a:defRPr sz="6307"/>
            </a:lvl3pPr>
            <a:lvl4pPr marL="4806086" indent="0" algn="ctr">
              <a:buNone/>
              <a:defRPr sz="5606"/>
            </a:lvl4pPr>
            <a:lvl5pPr marL="6408115" indent="0" algn="ctr">
              <a:buNone/>
              <a:defRPr sz="5606"/>
            </a:lvl5pPr>
            <a:lvl6pPr marL="8010144" indent="0" algn="ctr">
              <a:buNone/>
              <a:defRPr sz="5606"/>
            </a:lvl6pPr>
            <a:lvl7pPr marL="9612173" indent="0" algn="ctr">
              <a:buNone/>
              <a:defRPr sz="5606"/>
            </a:lvl7pPr>
            <a:lvl8pPr marL="11214202" indent="0" algn="ctr">
              <a:buNone/>
              <a:defRPr sz="5606"/>
            </a:lvl8pPr>
            <a:lvl9pPr marL="12816230" indent="0" algn="ctr">
              <a:buNone/>
              <a:defRPr sz="560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786285" y="29506242"/>
            <a:ext cx="8050175" cy="2491640"/>
          </a:xfrm>
        </p:spPr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4051" y="29506249"/>
            <a:ext cx="17101624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226840" y="9764346"/>
            <a:ext cx="7609622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9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616" y="32055143"/>
            <a:ext cx="27879458" cy="5591339"/>
          </a:xfrm>
        </p:spPr>
        <p:txBody>
          <a:bodyPr anchor="b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2616" y="6667359"/>
            <a:ext cx="27857656" cy="23249429"/>
          </a:xfrm>
        </p:spPr>
        <p:txBody>
          <a:bodyPr anchor="t"/>
          <a:lstStyle>
            <a:lvl1pPr marL="0" indent="0">
              <a:buNone/>
              <a:defRPr sz="11213"/>
            </a:lvl1pPr>
            <a:lvl2pPr marL="1602029" indent="0">
              <a:buNone/>
              <a:defRPr sz="9811"/>
            </a:lvl2pPr>
            <a:lvl3pPr marL="3204058" indent="0">
              <a:buNone/>
              <a:defRPr sz="8410"/>
            </a:lvl3pPr>
            <a:lvl4pPr marL="4806086" indent="0">
              <a:buNone/>
              <a:defRPr sz="7008"/>
            </a:lvl4pPr>
            <a:lvl5pPr marL="6408115" indent="0">
              <a:buNone/>
              <a:defRPr sz="7008"/>
            </a:lvl5pPr>
            <a:lvl6pPr marL="8010144" indent="0">
              <a:buNone/>
              <a:defRPr sz="7008"/>
            </a:lvl6pPr>
            <a:lvl7pPr marL="9612173" indent="0">
              <a:buNone/>
              <a:defRPr sz="7008"/>
            </a:lvl7pPr>
            <a:lvl8pPr marL="11214202" indent="0">
              <a:buNone/>
              <a:defRPr sz="7008"/>
            </a:lvl8pPr>
            <a:lvl9pPr marL="12816230" indent="0">
              <a:buNone/>
              <a:defRPr sz="700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634" y="37646478"/>
            <a:ext cx="27875246" cy="5097065"/>
          </a:xfrm>
        </p:spPr>
        <p:txBody>
          <a:bodyPr/>
          <a:lstStyle>
            <a:lvl1pPr marL="0" indent="0" algn="l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6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634" y="5142169"/>
            <a:ext cx="27875246" cy="19124242"/>
          </a:xfrm>
        </p:spPr>
        <p:txBody>
          <a:bodyPr anchor="ctr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3039" y="24901961"/>
            <a:ext cx="27234436" cy="9081833"/>
          </a:xfrm>
        </p:spPr>
        <p:txBody>
          <a:bodyPr anchor="ctr"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89827" y="2599982"/>
            <a:ext cx="7649672" cy="2491640"/>
          </a:xfrm>
        </p:spPr>
        <p:txBody>
          <a:bodyPr/>
          <a:lstStyle>
            <a:lvl1pPr algn="r">
              <a:defRPr/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634" y="2599982"/>
            <a:ext cx="16926585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620107" y="2599982"/>
            <a:ext cx="2337773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32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297" y="5142172"/>
            <a:ext cx="26678177" cy="18808745"/>
          </a:xfrm>
        </p:spPr>
        <p:txBody>
          <a:bodyPr anchor="ctr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26551" y="23950920"/>
            <a:ext cx="25209661" cy="3032912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3039" y="28487763"/>
            <a:ext cx="27256693" cy="5604373"/>
          </a:xfrm>
        </p:spPr>
        <p:txBody>
          <a:bodyPr anchor="ctr">
            <a:normAutofit/>
          </a:bodyPr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89827" y="2599982"/>
            <a:ext cx="7649672" cy="2491640"/>
          </a:xfrm>
        </p:spPr>
        <p:txBody>
          <a:bodyPr/>
          <a:lstStyle>
            <a:lvl1pPr algn="r">
              <a:defRPr/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634" y="2589316"/>
            <a:ext cx="16926585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620107" y="2599982"/>
            <a:ext cx="2337773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811027" y="5511941"/>
            <a:ext cx="1602026" cy="3990555"/>
          </a:xfrm>
          <a:prstGeom prst="rect">
            <a:avLst/>
          </a:prstGeom>
        </p:spPr>
        <p:txBody>
          <a:bodyPr vert="horz" lIns="320405" tIns="160203" rIns="320405" bIns="160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03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46096" y="20617780"/>
            <a:ext cx="1602026" cy="3990555"/>
          </a:xfrm>
          <a:prstGeom prst="rect">
            <a:avLst/>
          </a:prstGeom>
        </p:spPr>
        <p:txBody>
          <a:bodyPr vert="horz" lIns="320405" tIns="160203" rIns="320405" bIns="1602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03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43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38" y="7675053"/>
            <a:ext cx="27242783" cy="17140948"/>
          </a:xfrm>
        </p:spPr>
        <p:txBody>
          <a:bodyPr anchor="b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3010" y="24896382"/>
            <a:ext cx="27238669" cy="6823289"/>
          </a:xfrm>
        </p:spPr>
        <p:txBody>
          <a:bodyPr anchor="t"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89827" y="2585536"/>
            <a:ext cx="7649672" cy="2491640"/>
          </a:xfrm>
        </p:spPr>
        <p:txBody>
          <a:bodyPr/>
          <a:lstStyle>
            <a:lvl1pPr algn="r">
              <a:defRPr/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634" y="2585536"/>
            <a:ext cx="16926585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620107" y="2599982"/>
            <a:ext cx="2337773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3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09627" y="5199948"/>
            <a:ext cx="22348254" cy="88976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082637" y="15027157"/>
            <a:ext cx="8971344" cy="4212637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82633" y="19820963"/>
            <a:ext cx="8971344" cy="22922604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1016" y="15022060"/>
            <a:ext cx="8971344" cy="4275514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65914" y="19817575"/>
            <a:ext cx="8971344" cy="22925968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986532" y="14964280"/>
            <a:ext cx="8971344" cy="4275514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0986536" y="19820963"/>
            <a:ext cx="8971344" cy="22922604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88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09629" y="5199944"/>
            <a:ext cx="22362428" cy="88399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082633" y="28069740"/>
            <a:ext cx="8971344" cy="4659239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82633" y="15911830"/>
            <a:ext cx="8971344" cy="1028592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06"/>
            </a:lvl1pPr>
            <a:lvl2pPr marL="1602029" indent="0">
              <a:buNone/>
              <a:defRPr sz="5606"/>
            </a:lvl2pPr>
            <a:lvl3pPr marL="3204058" indent="0">
              <a:buNone/>
              <a:defRPr sz="5606"/>
            </a:lvl3pPr>
            <a:lvl4pPr marL="4806086" indent="0">
              <a:buNone/>
              <a:defRPr sz="5606"/>
            </a:lvl4pPr>
            <a:lvl5pPr marL="6408115" indent="0">
              <a:buNone/>
              <a:defRPr sz="5606"/>
            </a:lvl5pPr>
            <a:lvl6pPr marL="8010144" indent="0">
              <a:buNone/>
              <a:defRPr sz="5606"/>
            </a:lvl6pPr>
            <a:lvl7pPr marL="9612173" indent="0">
              <a:buNone/>
              <a:defRPr sz="5606"/>
            </a:lvl7pPr>
            <a:lvl8pPr marL="11214202" indent="0">
              <a:buNone/>
              <a:defRPr sz="5606"/>
            </a:lvl8pPr>
            <a:lvl9pPr marL="12816230" indent="0">
              <a:buNone/>
              <a:defRPr sz="560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82633" y="32728966"/>
            <a:ext cx="8971344" cy="10014581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34700" y="28069740"/>
            <a:ext cx="8971344" cy="4659239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534697" y="15911830"/>
            <a:ext cx="8971344" cy="1030341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06"/>
            </a:lvl1pPr>
            <a:lvl2pPr marL="1602029" indent="0">
              <a:buNone/>
              <a:defRPr sz="5606"/>
            </a:lvl2pPr>
            <a:lvl3pPr marL="3204058" indent="0">
              <a:buNone/>
              <a:defRPr sz="5606"/>
            </a:lvl3pPr>
            <a:lvl4pPr marL="4806086" indent="0">
              <a:buNone/>
              <a:defRPr sz="5606"/>
            </a:lvl4pPr>
            <a:lvl5pPr marL="6408115" indent="0">
              <a:buNone/>
              <a:defRPr sz="5606"/>
            </a:lvl5pPr>
            <a:lvl6pPr marL="8010144" indent="0">
              <a:buNone/>
              <a:defRPr sz="5606"/>
            </a:lvl6pPr>
            <a:lvl7pPr marL="9612173" indent="0">
              <a:buNone/>
              <a:defRPr sz="5606"/>
            </a:lvl7pPr>
            <a:lvl8pPr marL="11214202" indent="0">
              <a:buNone/>
              <a:defRPr sz="5606"/>
            </a:lvl8pPr>
            <a:lvl9pPr marL="12816230" indent="0">
              <a:buNone/>
              <a:defRPr sz="560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531144" y="32728959"/>
            <a:ext cx="8971344" cy="10014581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000709" y="28069740"/>
            <a:ext cx="8971344" cy="4659239"/>
          </a:xfrm>
        </p:spPr>
        <p:txBody>
          <a:bodyPr anchor="b">
            <a:noAutofit/>
          </a:bodyPr>
          <a:lstStyle>
            <a:lvl1pPr marL="0" indent="0">
              <a:buNone/>
              <a:defRPr sz="8410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1000706" y="15911840"/>
            <a:ext cx="8971344" cy="10296975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06"/>
            </a:lvl1pPr>
            <a:lvl2pPr marL="1602029" indent="0">
              <a:buNone/>
              <a:defRPr sz="5606"/>
            </a:lvl2pPr>
            <a:lvl3pPr marL="3204058" indent="0">
              <a:buNone/>
              <a:defRPr sz="5606"/>
            </a:lvl3pPr>
            <a:lvl4pPr marL="4806086" indent="0">
              <a:buNone/>
              <a:defRPr sz="5606"/>
            </a:lvl4pPr>
            <a:lvl5pPr marL="6408115" indent="0">
              <a:buNone/>
              <a:defRPr sz="5606"/>
            </a:lvl5pPr>
            <a:lvl6pPr marL="8010144" indent="0">
              <a:buNone/>
              <a:defRPr sz="5606"/>
            </a:lvl6pPr>
            <a:lvl7pPr marL="9612173" indent="0">
              <a:buNone/>
              <a:defRPr sz="5606"/>
            </a:lvl7pPr>
            <a:lvl8pPr marL="11214202" indent="0">
              <a:buNone/>
              <a:defRPr sz="5606"/>
            </a:lvl8pPr>
            <a:lvl9pPr marL="12816230" indent="0">
              <a:buNone/>
              <a:defRPr sz="560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1000384" y="32728945"/>
            <a:ext cx="8971344" cy="10014581"/>
          </a:xfrm>
        </p:spPr>
        <p:txBody>
          <a:bodyPr anchor="t">
            <a:normAutofit/>
          </a:bodyPr>
          <a:lstStyle>
            <a:lvl1pPr marL="0" indent="0">
              <a:buNone/>
              <a:defRPr sz="4906"/>
            </a:lvl1pPr>
            <a:lvl2pPr marL="1602029" indent="0">
              <a:buNone/>
              <a:defRPr sz="4205"/>
            </a:lvl2pPr>
            <a:lvl3pPr marL="3204058" indent="0">
              <a:buNone/>
              <a:defRPr sz="3504"/>
            </a:lvl3pPr>
            <a:lvl4pPr marL="4806086" indent="0">
              <a:buNone/>
              <a:defRPr sz="3154"/>
            </a:lvl4pPr>
            <a:lvl5pPr marL="6408115" indent="0">
              <a:buNone/>
              <a:defRPr sz="3154"/>
            </a:lvl5pPr>
            <a:lvl6pPr marL="8010144" indent="0">
              <a:buNone/>
              <a:defRPr sz="3154"/>
            </a:lvl6pPr>
            <a:lvl7pPr marL="9612173" indent="0">
              <a:buNone/>
              <a:defRPr sz="3154"/>
            </a:lvl7pPr>
            <a:lvl8pPr marL="11214202" indent="0">
              <a:buNone/>
              <a:defRPr sz="3154"/>
            </a:lvl8pPr>
            <a:lvl9pPr marL="12816230" indent="0">
              <a:buNone/>
              <a:defRPr sz="31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95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2634" y="14975840"/>
            <a:ext cx="27875246" cy="277677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15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551043" y="5098836"/>
            <a:ext cx="5406837" cy="2899327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2635" y="5091619"/>
            <a:ext cx="21998191" cy="2900048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89827" y="2599982"/>
            <a:ext cx="7649672" cy="2491640"/>
          </a:xfrm>
        </p:spPr>
        <p:txBody>
          <a:bodyPr/>
          <a:lstStyle>
            <a:lvl1pPr algn="r">
              <a:defRPr/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634" y="2599982"/>
            <a:ext cx="16926585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620107" y="2599982"/>
            <a:ext cx="2337773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2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2132"/>
            <a:ext cx="32040513" cy="1270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634" y="5142175"/>
            <a:ext cx="27875246" cy="19120612"/>
          </a:xfrm>
        </p:spPr>
        <p:txBody>
          <a:bodyPr anchor="b">
            <a:normAutofit/>
          </a:bodyPr>
          <a:lstStyle>
            <a:lvl1pPr algn="r">
              <a:defRPr sz="14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635" y="24851408"/>
            <a:ext cx="27875250" cy="9240711"/>
          </a:xfrm>
        </p:spPr>
        <p:txBody>
          <a:bodyPr>
            <a:normAutofit/>
          </a:bodyPr>
          <a:lstStyle>
            <a:lvl1pPr marL="0" indent="0" algn="r">
              <a:buNone/>
              <a:defRPr sz="7709">
                <a:solidFill>
                  <a:schemeClr val="tx1">
                    <a:tint val="75000"/>
                  </a:schemeClr>
                </a:solidFill>
              </a:defRPr>
            </a:lvl1pPr>
            <a:lvl2pPr marL="1602029" indent="0">
              <a:buNone/>
              <a:defRPr sz="7008">
                <a:solidFill>
                  <a:schemeClr val="tx1">
                    <a:tint val="75000"/>
                  </a:schemeClr>
                </a:solidFill>
              </a:defRPr>
            </a:lvl2pPr>
            <a:lvl3pPr marL="3204058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3pPr>
            <a:lvl4pPr marL="4806086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4pPr>
            <a:lvl5pPr marL="6408115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5pPr>
            <a:lvl6pPr marL="8010144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6pPr>
            <a:lvl7pPr marL="9612173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7pPr>
            <a:lvl8pPr marL="11214202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8pPr>
            <a:lvl9pPr marL="12816230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489827" y="2599982"/>
            <a:ext cx="7649672" cy="2491640"/>
          </a:xfrm>
        </p:spPr>
        <p:txBody>
          <a:bodyPr/>
          <a:lstStyle>
            <a:lvl1pPr algn="r">
              <a:defRPr/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634" y="2599982"/>
            <a:ext cx="16926585" cy="249164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620108" y="2599982"/>
            <a:ext cx="2337770" cy="2491640"/>
          </a:xfrm>
        </p:spPr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6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635" y="14975840"/>
            <a:ext cx="13702642" cy="27767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5883" y="14975840"/>
            <a:ext cx="13691993" cy="27767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7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622" y="5199944"/>
            <a:ext cx="22348258" cy="88399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758" y="14902426"/>
            <a:ext cx="12907516" cy="5622437"/>
          </a:xfrm>
        </p:spPr>
        <p:txBody>
          <a:bodyPr anchor="b">
            <a:normAutofit/>
          </a:bodyPr>
          <a:lstStyle>
            <a:lvl1pPr marL="0" indent="0">
              <a:buNone/>
              <a:defRPr sz="9811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632" y="21377555"/>
            <a:ext cx="13702642" cy="213659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61007" y="14902426"/>
            <a:ext cx="12896871" cy="5622437"/>
          </a:xfrm>
        </p:spPr>
        <p:txBody>
          <a:bodyPr anchor="b">
            <a:normAutofit/>
          </a:bodyPr>
          <a:lstStyle>
            <a:lvl1pPr marL="0" indent="0">
              <a:buNone/>
              <a:defRPr sz="9811" b="0">
                <a:solidFill>
                  <a:schemeClr val="tx1"/>
                </a:solidFill>
              </a:defRPr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65881" y="21377555"/>
            <a:ext cx="13691997" cy="213659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09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19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633" y="10399889"/>
            <a:ext cx="10813673" cy="10919883"/>
          </a:xfrm>
        </p:spPr>
        <p:txBody>
          <a:bodyPr anchor="b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7218" y="5095945"/>
            <a:ext cx="16340662" cy="37647598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633" y="21319772"/>
            <a:ext cx="10813673" cy="21423771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25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633" y="10399889"/>
            <a:ext cx="14281330" cy="10919883"/>
          </a:xfrm>
        </p:spPr>
        <p:txBody>
          <a:bodyPr anchor="b"/>
          <a:lstStyle>
            <a:lvl1pPr algn="l"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90810" y="5126531"/>
            <a:ext cx="12874491" cy="37617012"/>
          </a:xfrm>
        </p:spPr>
        <p:txBody>
          <a:bodyPr anchor="t"/>
          <a:lstStyle>
            <a:lvl1pPr marL="0" indent="0">
              <a:buNone/>
              <a:defRPr sz="11213"/>
            </a:lvl1pPr>
            <a:lvl2pPr marL="1602029" indent="0">
              <a:buNone/>
              <a:defRPr sz="9811"/>
            </a:lvl2pPr>
            <a:lvl3pPr marL="3204058" indent="0">
              <a:buNone/>
              <a:defRPr sz="8410"/>
            </a:lvl3pPr>
            <a:lvl4pPr marL="4806086" indent="0">
              <a:buNone/>
              <a:defRPr sz="7008"/>
            </a:lvl4pPr>
            <a:lvl5pPr marL="6408115" indent="0">
              <a:buNone/>
              <a:defRPr sz="7008"/>
            </a:lvl5pPr>
            <a:lvl6pPr marL="8010144" indent="0">
              <a:buNone/>
              <a:defRPr sz="7008"/>
            </a:lvl6pPr>
            <a:lvl7pPr marL="9612173" indent="0">
              <a:buNone/>
              <a:defRPr sz="7008"/>
            </a:lvl7pPr>
            <a:lvl8pPr marL="11214202" indent="0">
              <a:buNone/>
              <a:defRPr sz="7008"/>
            </a:lvl8pPr>
            <a:lvl9pPr marL="12816230" indent="0">
              <a:buNone/>
              <a:defRPr sz="700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633" y="21319772"/>
            <a:ext cx="14281330" cy="21423771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4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40513" cy="7377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622" y="5216138"/>
            <a:ext cx="22348258" cy="882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634" y="14975840"/>
            <a:ext cx="27875246" cy="2776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68410" y="43376214"/>
            <a:ext cx="748947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7ABD-54A6-4195-B33E-0FD1A65774E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633" y="43372767"/>
            <a:ext cx="19905169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29119" y="2599982"/>
            <a:ext cx="6928761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59F6-B0A0-497C-BE73-F91C88F71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36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r" defTabSz="3204058" rtl="0" eaLnBrk="1" latinLnBrk="0" hangingPunct="1">
        <a:lnSpc>
          <a:spcPct val="90000"/>
        </a:lnSpc>
        <a:spcBef>
          <a:spcPct val="0"/>
        </a:spcBef>
        <a:buNone/>
        <a:defRPr sz="14016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014" indent="-801014" algn="l" defTabSz="3204058" rtl="0" eaLnBrk="1" latinLnBrk="0" hangingPunct="1">
        <a:lnSpc>
          <a:spcPct val="90000"/>
        </a:lnSpc>
        <a:spcBef>
          <a:spcPts val="3504"/>
        </a:spcBef>
        <a:buFont typeface="Arial" panose="020B0604020202020204" pitchFamily="34" charset="0"/>
        <a:buChar char="•"/>
        <a:defRPr sz="7709" kern="1200">
          <a:solidFill>
            <a:schemeClr val="tx1"/>
          </a:solidFill>
          <a:latin typeface="+mn-lt"/>
          <a:ea typeface="+mn-ea"/>
          <a:cs typeface="+mn-cs"/>
        </a:defRPr>
      </a:lvl1pPr>
      <a:lvl2pPr marL="2403043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7008" kern="1200">
          <a:solidFill>
            <a:schemeClr val="tx1"/>
          </a:solidFill>
          <a:latin typeface="+mn-lt"/>
          <a:ea typeface="+mn-ea"/>
          <a:cs typeface="+mn-cs"/>
        </a:defRPr>
      </a:lvl2pPr>
      <a:lvl3pPr marL="4005072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3pPr>
      <a:lvl4pPr marL="5607101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4pPr>
      <a:lvl5pPr marL="7209130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5pPr>
      <a:lvl6pPr marL="8811158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6pPr>
      <a:lvl7pPr marL="10413187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7pPr>
      <a:lvl8pPr marL="12015216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8pPr>
      <a:lvl9pPr marL="13617245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5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602029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2pPr>
      <a:lvl3pPr marL="3204058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3pPr>
      <a:lvl4pPr marL="4806086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4pPr>
      <a:lvl5pPr marL="6408115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5pPr>
      <a:lvl6pPr marL="8010144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9612173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1214202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281623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7B61E7-9C37-43AF-A1BA-708C9EAB27EB}"/>
              </a:ext>
            </a:extLst>
          </p:cNvPr>
          <p:cNvSpPr txBox="1"/>
          <p:nvPr/>
        </p:nvSpPr>
        <p:spPr>
          <a:xfrm>
            <a:off x="1489863" y="9198183"/>
            <a:ext cx="3023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660066"/>
              </a:buClr>
              <a:buSzPts val="6600"/>
            </a:pPr>
            <a:r>
              <a:rPr lang="pt-BR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CENTRALIZADO, ARIAL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872EC8-D0BB-4B24-B9DC-E74288D009C3}"/>
              </a:ext>
            </a:extLst>
          </p:cNvPr>
          <p:cNvSpPr/>
          <p:nvPr/>
        </p:nvSpPr>
        <p:spPr>
          <a:xfrm>
            <a:off x="2758843" y="10332092"/>
            <a:ext cx="26941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Autor¹; Co-autor²; Co-autor³; Orientador</a:t>
            </a:r>
            <a:r>
              <a:rPr lang="pt-BR" sz="4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</a:p>
          <a:p>
            <a:pPr algn="ctr"/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 em Medicina pelo Centro Universitário UNIFACID, Teresina, Piauí, Brasil; </a:t>
            </a:r>
            <a:r>
              <a:rPr lang="pt-BR" sz="4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 em Enfermagem pela Universidade Estadual do Piauí – UFPI, Teresina, Piauí, Brasil; </a:t>
            </a:r>
            <a:r>
              <a:rPr lang="pt-BR" sz="4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Enfermeiro. Mestre em Ciências da Saúde pela Universidade Federal do Piauí – UFPI, Teresina, Piauí, Brasil. 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C8CCED12-76C7-45ED-B227-17E0C55D97F6}"/>
              </a:ext>
            </a:extLst>
          </p:cNvPr>
          <p:cNvSpPr/>
          <p:nvPr/>
        </p:nvSpPr>
        <p:spPr>
          <a:xfrm>
            <a:off x="1091352" y="15695629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80689E-090D-404A-A379-5FA01E5C5E44}"/>
              </a:ext>
            </a:extLst>
          </p:cNvPr>
          <p:cNvSpPr/>
          <p:nvPr/>
        </p:nvSpPr>
        <p:spPr>
          <a:xfrm>
            <a:off x="1246992" y="16669677"/>
            <a:ext cx="14773264" cy="100950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endParaRPr lang="pt-BR" sz="5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50, justificado - Sugestão</a:t>
            </a:r>
          </a:p>
          <a:p>
            <a:pPr algn="just"/>
            <a:endParaRPr lang="pt-BR" sz="5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arquivo pode ser alterado (estrutura e tamanho da fonte)</a:t>
            </a:r>
          </a:p>
          <a:p>
            <a:pPr algn="just"/>
            <a:endParaRPr lang="pt-BR" sz="5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0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Retângulo de cantos arredondados 7">
            <a:extLst>
              <a:ext uri="{FF2B5EF4-FFF2-40B4-BE49-F238E27FC236}">
                <a16:creationId xmlns:a16="http://schemas.microsoft.com/office/drawing/2014/main" id="{24773C44-ADD6-4F73-99E3-C59609FCAFFE}"/>
              </a:ext>
            </a:extLst>
          </p:cNvPr>
          <p:cNvSpPr/>
          <p:nvPr/>
        </p:nvSpPr>
        <p:spPr>
          <a:xfrm>
            <a:off x="935712" y="26969355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CCAD56-8CAF-4E67-B602-A23F868EBA60}"/>
              </a:ext>
            </a:extLst>
          </p:cNvPr>
          <p:cNvSpPr/>
          <p:nvPr/>
        </p:nvSpPr>
        <p:spPr>
          <a:xfrm>
            <a:off x="935712" y="28718416"/>
            <a:ext cx="14773264" cy="24006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50, justificado</a:t>
            </a: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</a:t>
            </a:r>
          </a:p>
        </p:txBody>
      </p:sp>
      <p:sp>
        <p:nvSpPr>
          <p:cNvPr id="9" name="Retângulo de cantos arredondados 9">
            <a:extLst>
              <a:ext uri="{FF2B5EF4-FFF2-40B4-BE49-F238E27FC236}">
                <a16:creationId xmlns:a16="http://schemas.microsoft.com/office/drawing/2014/main" id="{0890258A-21FE-4B7D-80CD-DEBFF2D1CF56}"/>
              </a:ext>
            </a:extLst>
          </p:cNvPr>
          <p:cNvSpPr/>
          <p:nvPr/>
        </p:nvSpPr>
        <p:spPr>
          <a:xfrm>
            <a:off x="1091352" y="32720924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386149-3F4E-4E79-AB58-404BCD491B76}"/>
              </a:ext>
            </a:extLst>
          </p:cNvPr>
          <p:cNvSpPr/>
          <p:nvPr/>
        </p:nvSpPr>
        <p:spPr>
          <a:xfrm>
            <a:off x="1091352" y="35216120"/>
            <a:ext cx="14773264" cy="93256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50, justificado</a:t>
            </a: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tângulo de cantos arredondados 11">
            <a:extLst>
              <a:ext uri="{FF2B5EF4-FFF2-40B4-BE49-F238E27FC236}">
                <a16:creationId xmlns:a16="http://schemas.microsoft.com/office/drawing/2014/main" id="{8E0DFB3B-F5C8-459E-B009-59BF04C79C2E}"/>
              </a:ext>
            </a:extLst>
          </p:cNvPr>
          <p:cNvSpPr/>
          <p:nvPr/>
        </p:nvSpPr>
        <p:spPr>
          <a:xfrm>
            <a:off x="17111609" y="15721542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80977DD-0667-4DF8-9F22-2BD1175E16BE}"/>
              </a:ext>
            </a:extLst>
          </p:cNvPr>
          <p:cNvSpPr/>
          <p:nvPr/>
        </p:nvSpPr>
        <p:spPr>
          <a:xfrm>
            <a:off x="17111609" y="17508624"/>
            <a:ext cx="14773264" cy="131728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50, justificado</a:t>
            </a: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Retângulo de cantos arredondados 13">
            <a:extLst>
              <a:ext uri="{FF2B5EF4-FFF2-40B4-BE49-F238E27FC236}">
                <a16:creationId xmlns:a16="http://schemas.microsoft.com/office/drawing/2014/main" id="{143177FF-B807-4E7D-B5F1-931C82F93CA1}"/>
              </a:ext>
            </a:extLst>
          </p:cNvPr>
          <p:cNvSpPr/>
          <p:nvPr/>
        </p:nvSpPr>
        <p:spPr>
          <a:xfrm>
            <a:off x="17189429" y="31545173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D7F614-7194-4DB9-B8CF-D36FF8D9444C}"/>
              </a:ext>
            </a:extLst>
          </p:cNvPr>
          <p:cNvSpPr/>
          <p:nvPr/>
        </p:nvSpPr>
        <p:spPr>
          <a:xfrm>
            <a:off x="17111609" y="33520378"/>
            <a:ext cx="14773264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50, justificado</a:t>
            </a:r>
          </a:p>
          <a:p>
            <a:pPr algn="just"/>
            <a:r>
              <a:rPr lang="pt-BR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5" name="Retângulo de cantos arredondados 15">
            <a:extLst>
              <a:ext uri="{FF2B5EF4-FFF2-40B4-BE49-F238E27FC236}">
                <a16:creationId xmlns:a16="http://schemas.microsoft.com/office/drawing/2014/main" id="{26EE28D2-2027-4EB8-AFF4-CD6BBB9A709D}"/>
              </a:ext>
            </a:extLst>
          </p:cNvPr>
          <p:cNvSpPr/>
          <p:nvPr/>
        </p:nvSpPr>
        <p:spPr>
          <a:xfrm>
            <a:off x="17267249" y="39178959"/>
            <a:ext cx="14617624" cy="948135"/>
          </a:xfrm>
          <a:prstGeom prst="roundRect">
            <a:avLst>
              <a:gd name="adj" fmla="val 36971"/>
            </a:avLst>
          </a:prstGeom>
          <a:solidFill>
            <a:srgbClr val="0048AC"/>
          </a:solidFill>
          <a:ln>
            <a:solidFill>
              <a:srgbClr val="C1FF7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4" tIns="45710" rIns="91424" bIns="45710" anchor="ctr"/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296552-4EC9-4505-826B-DEC69C05EE3A}"/>
              </a:ext>
            </a:extLst>
          </p:cNvPr>
          <p:cNvSpPr/>
          <p:nvPr/>
        </p:nvSpPr>
        <p:spPr>
          <a:xfrm>
            <a:off x="17267249" y="41002320"/>
            <a:ext cx="14773264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32, justificado, ABNT</a:t>
            </a: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78694375-AC84-6E55-7023-9E4B054F3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9" b="39811"/>
          <a:stretch/>
        </p:blipFill>
        <p:spPr>
          <a:xfrm>
            <a:off x="13715999" y="1904928"/>
            <a:ext cx="17200433" cy="62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314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50</TotalTime>
  <Words>127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Trilha de Vapor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Santos</dc:creator>
  <cp:lastModifiedBy>Paulo Sergio</cp:lastModifiedBy>
  <cp:revision>7</cp:revision>
  <dcterms:created xsi:type="dcterms:W3CDTF">2022-02-16T01:05:17Z</dcterms:created>
  <dcterms:modified xsi:type="dcterms:W3CDTF">2024-12-05T22:40:37Z</dcterms:modified>
</cp:coreProperties>
</file>