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5"/>
    <p:sldId id="257" r:id="rId26"/>
    <p:sldId id="258" r:id="rId27"/>
    <p:sldId id="259" r:id="rId28"/>
    <p:sldId id="260" r:id="rId29"/>
    <p:sldId id="261" r:id="rId30"/>
    <p:sldId id="262" r:id="rId3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harset="1" panose="02000000000000000000"/>
      <p:regular r:id="rId10"/>
    </p:embeddedFont>
    <p:embeddedFont>
      <p:font typeface="Roboto Bold" charset="1" panose="02000000000000000000"/>
      <p:regular r:id="rId11"/>
    </p:embeddedFont>
    <p:embeddedFont>
      <p:font typeface="Roboto Italics" charset="1" panose="02000000000000000000"/>
      <p:regular r:id="rId12"/>
    </p:embeddedFont>
    <p:embeddedFont>
      <p:font typeface="Roboto Bold Italics" charset="1" panose="02000000000000000000"/>
      <p:regular r:id="rId13"/>
    </p:embeddedFont>
    <p:embeddedFont>
      <p:font typeface="Open Sans Extra Bold" charset="1" panose="020B0906030804020204"/>
      <p:regular r:id="rId14"/>
    </p:embeddedFont>
    <p:embeddedFont>
      <p:font typeface="Open Sans Extra Bold Italics" charset="1" panose="020B0906030804020204"/>
      <p:regular r:id="rId15"/>
    </p:embeddedFont>
    <p:embeddedFont>
      <p:font typeface="Times New Roman" charset="1" panose="02030502070405020303"/>
      <p:regular r:id="rId16"/>
    </p:embeddedFont>
    <p:embeddedFont>
      <p:font typeface="Times New Roman Bold" charset="1" panose="02030802070405020303"/>
      <p:regular r:id="rId17"/>
    </p:embeddedFont>
    <p:embeddedFont>
      <p:font typeface="Times New Roman Italics" charset="1" panose="02030502070405090303"/>
      <p:regular r:id="rId18"/>
    </p:embeddedFont>
    <p:embeddedFont>
      <p:font typeface="Times New Roman Bold Italics" charset="1" panose="02030802070405090303"/>
      <p:regular r:id="rId19"/>
    </p:embeddedFont>
    <p:embeddedFont>
      <p:font typeface="Times New Roman Medium" charset="1" panose="02030502070405020303"/>
      <p:regular r:id="rId20"/>
    </p:embeddedFont>
    <p:embeddedFont>
      <p:font typeface="Times New Roman Medium Italics" charset="1" panose="02030502070405090303"/>
      <p:regular r:id="rId21"/>
    </p:embeddedFont>
    <p:embeddedFont>
      <p:font typeface="Times New Roman Semi-Bold" charset="1" panose="02030702070405020303"/>
      <p:regular r:id="rId22"/>
    </p:embeddedFont>
    <p:embeddedFont>
      <p:font typeface="Times New Roman Semi-Bold Italics" charset="1" panose="02030702070405090303"/>
      <p:regular r:id="rId23"/>
    </p:embeddedFont>
    <p:embeddedFont>
      <p:font typeface="Times New Roman Ultra-Bold" charset="1" panose="020309020704050203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29" Target="slides/slide5.xml" Type="http://schemas.openxmlformats.org/officeDocument/2006/relationships/slide"/><Relationship Id="rId3" Target="viewProps.xml" Type="http://schemas.openxmlformats.org/officeDocument/2006/relationships/viewProps"/><Relationship Id="rId30" Target="slides/slide6.xml" Type="http://schemas.openxmlformats.org/officeDocument/2006/relationships/slide"/><Relationship Id="rId31" Target="slides/slide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2.png" Type="http://schemas.openxmlformats.org/officeDocument/2006/relationships/image"/><Relationship Id="rId9" Target="../media/image3.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svg" Type="http://schemas.openxmlformats.org/officeDocument/2006/relationships/image"/><Relationship Id="rId2" Target="../media/image13.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2.png" Type="http://schemas.openxmlformats.org/officeDocument/2006/relationships/image"/><Relationship Id="rId9" Target="../media/image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D44FE"/>
        </a:solidFill>
      </p:bgPr>
    </p:bg>
    <p:spTree>
      <p:nvGrpSpPr>
        <p:cNvPr id="1" name=""/>
        <p:cNvGrpSpPr/>
        <p:nvPr/>
      </p:nvGrpSpPr>
      <p:grpSpPr>
        <a:xfrm>
          <a:off x="0" y="0"/>
          <a:ext cx="0" cy="0"/>
          <a:chOff x="0" y="0"/>
          <a:chExt cx="0" cy="0"/>
        </a:xfrm>
      </p:grpSpPr>
      <p:sp>
        <p:nvSpPr>
          <p:cNvPr name="Freeform 2" id="2"/>
          <p:cNvSpPr/>
          <p:nvPr/>
        </p:nvSpPr>
        <p:spPr>
          <a:xfrm flipH="false" flipV="false" rot="0">
            <a:off x="11013827" y="-248630"/>
            <a:ext cx="8681329" cy="10784260"/>
          </a:xfrm>
          <a:custGeom>
            <a:avLst/>
            <a:gdLst/>
            <a:ahLst/>
            <a:cxnLst/>
            <a:rect r="r" b="b" t="t" l="l"/>
            <a:pathLst>
              <a:path h="10784260" w="8681329">
                <a:moveTo>
                  <a:pt x="0" y="0"/>
                </a:moveTo>
                <a:lnTo>
                  <a:pt x="8681329" y="0"/>
                </a:lnTo>
                <a:lnTo>
                  <a:pt x="8681329" y="10784260"/>
                </a:lnTo>
                <a:lnTo>
                  <a:pt x="0" y="10784260"/>
                </a:lnTo>
                <a:lnTo>
                  <a:pt x="0" y="0"/>
                </a:lnTo>
                <a:close/>
              </a:path>
            </a:pathLst>
          </a:custGeom>
          <a:blipFill>
            <a:blip r:embed="rId2"/>
            <a:stretch>
              <a:fillRect l="0" t="0" r="0" b="0"/>
            </a:stretch>
          </a:blipFill>
        </p:spPr>
      </p:sp>
      <p:sp>
        <p:nvSpPr>
          <p:cNvPr name="Freeform 3" id="3"/>
          <p:cNvSpPr/>
          <p:nvPr/>
        </p:nvSpPr>
        <p:spPr>
          <a:xfrm flipH="false" flipV="false" rot="0">
            <a:off x="-928092" y="7365586"/>
            <a:ext cx="12832964" cy="303325"/>
          </a:xfrm>
          <a:custGeom>
            <a:avLst/>
            <a:gdLst/>
            <a:ahLst/>
            <a:cxnLst/>
            <a:rect r="r" b="b" t="t" l="l"/>
            <a:pathLst>
              <a:path h="303325" w="12832964">
                <a:moveTo>
                  <a:pt x="0" y="0"/>
                </a:moveTo>
                <a:lnTo>
                  <a:pt x="12832964" y="0"/>
                </a:lnTo>
                <a:lnTo>
                  <a:pt x="12832964" y="303325"/>
                </a:lnTo>
                <a:lnTo>
                  <a:pt x="0" y="3033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66577" y="997568"/>
            <a:ext cx="300896" cy="300896"/>
          </a:xfrm>
          <a:custGeom>
            <a:avLst/>
            <a:gdLst/>
            <a:ahLst/>
            <a:cxnLst/>
            <a:rect r="r" b="b" t="t" l="l"/>
            <a:pathLst>
              <a:path h="300896" w="300896">
                <a:moveTo>
                  <a:pt x="0" y="0"/>
                </a:moveTo>
                <a:lnTo>
                  <a:pt x="300896" y="0"/>
                </a:lnTo>
                <a:lnTo>
                  <a:pt x="300896" y="300895"/>
                </a:lnTo>
                <a:lnTo>
                  <a:pt x="0" y="3008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2695249" y="1536588"/>
            <a:ext cx="6873872" cy="162473"/>
          </a:xfrm>
          <a:custGeom>
            <a:avLst/>
            <a:gdLst/>
            <a:ahLst/>
            <a:cxnLst/>
            <a:rect r="r" b="b" t="t" l="l"/>
            <a:pathLst>
              <a:path h="162473" w="6873872">
                <a:moveTo>
                  <a:pt x="0" y="0"/>
                </a:moveTo>
                <a:lnTo>
                  <a:pt x="6873872" y="0"/>
                </a:lnTo>
                <a:lnTo>
                  <a:pt x="6873872" y="162474"/>
                </a:lnTo>
                <a:lnTo>
                  <a:pt x="0" y="1624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a:grpSpLocks noChangeAspect="true"/>
          </p:cNvGrpSpPr>
          <p:nvPr/>
        </p:nvGrpSpPr>
        <p:grpSpPr>
          <a:xfrm rot="0">
            <a:off x="11904872" y="1584568"/>
            <a:ext cx="6274016" cy="6273991"/>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0" t="0" r="0" b="0"/>
              </a:stretch>
            </a:blipFill>
          </p:spPr>
        </p:sp>
      </p:grpSp>
      <p:sp>
        <p:nvSpPr>
          <p:cNvPr name="TextBox 8" id="8"/>
          <p:cNvSpPr txBox="true"/>
          <p:nvPr/>
        </p:nvSpPr>
        <p:spPr>
          <a:xfrm rot="0">
            <a:off x="366577" y="3761161"/>
            <a:ext cx="11258710" cy="1024275"/>
          </a:xfrm>
          <a:prstGeom prst="rect">
            <a:avLst/>
          </a:prstGeom>
        </p:spPr>
        <p:txBody>
          <a:bodyPr anchor="t" rtlCol="false" tIns="0" lIns="0" bIns="0" rIns="0">
            <a:spAutoFit/>
          </a:bodyPr>
          <a:lstStyle/>
          <a:p>
            <a:pPr>
              <a:lnSpc>
                <a:spcPts val="6999"/>
              </a:lnSpc>
            </a:pPr>
            <a:r>
              <a:rPr lang="en-US" sz="6362" spc="680">
                <a:solidFill>
                  <a:srgbClr val="FFFFFF"/>
                </a:solidFill>
                <a:latin typeface="Times New Roman Bold"/>
              </a:rPr>
              <a:t>TÍTULO DO TRABALHO</a:t>
            </a:r>
          </a:p>
        </p:txBody>
      </p:sp>
      <p:sp>
        <p:nvSpPr>
          <p:cNvPr name="TextBox 9" id="9"/>
          <p:cNvSpPr txBox="true"/>
          <p:nvPr/>
        </p:nvSpPr>
        <p:spPr>
          <a:xfrm rot="0">
            <a:off x="366577" y="4927600"/>
            <a:ext cx="6623538" cy="403225"/>
          </a:xfrm>
          <a:prstGeom prst="rect">
            <a:avLst/>
          </a:prstGeom>
        </p:spPr>
        <p:txBody>
          <a:bodyPr anchor="t" rtlCol="false" tIns="0" lIns="0" bIns="0" rIns="0">
            <a:spAutoFit/>
          </a:bodyPr>
          <a:lstStyle/>
          <a:p>
            <a:pPr>
              <a:lnSpc>
                <a:spcPts val="2750"/>
              </a:lnSpc>
            </a:pPr>
            <a:r>
              <a:rPr lang="en-US" sz="2500" spc="212">
                <a:solidFill>
                  <a:srgbClr val="FFFFFF"/>
                </a:solidFill>
                <a:latin typeface="Times New Roman Bold"/>
              </a:rPr>
              <a:t>Autores</a:t>
            </a:r>
          </a:p>
        </p:txBody>
      </p:sp>
      <p:sp>
        <p:nvSpPr>
          <p:cNvPr name="TextBox 10" id="10"/>
          <p:cNvSpPr txBox="true"/>
          <p:nvPr/>
        </p:nvSpPr>
        <p:spPr>
          <a:xfrm rot="0">
            <a:off x="1141131" y="8718627"/>
            <a:ext cx="4280584" cy="361315"/>
          </a:xfrm>
          <a:prstGeom prst="rect">
            <a:avLst/>
          </a:prstGeom>
        </p:spPr>
        <p:txBody>
          <a:bodyPr anchor="t" rtlCol="false" tIns="0" lIns="0" bIns="0" rIns="0">
            <a:spAutoFit/>
          </a:bodyPr>
          <a:lstStyle/>
          <a:p>
            <a:pPr>
              <a:lnSpc>
                <a:spcPts val="2419"/>
              </a:lnSpc>
            </a:pPr>
            <a:r>
              <a:rPr lang="en-US" sz="2199" spc="312">
                <a:solidFill>
                  <a:srgbClr val="FFFFFF"/>
                </a:solidFill>
                <a:latin typeface="Times New Roman Bold"/>
              </a:rPr>
              <a:t>AGOSTO, 2023</a:t>
            </a:r>
          </a:p>
        </p:txBody>
      </p:sp>
      <p:sp>
        <p:nvSpPr>
          <p:cNvPr name="TextBox 11" id="11"/>
          <p:cNvSpPr txBox="true"/>
          <p:nvPr/>
        </p:nvSpPr>
        <p:spPr>
          <a:xfrm rot="0">
            <a:off x="842598" y="1022921"/>
            <a:ext cx="3032398" cy="269240"/>
          </a:xfrm>
          <a:prstGeom prst="rect">
            <a:avLst/>
          </a:prstGeom>
        </p:spPr>
        <p:txBody>
          <a:bodyPr anchor="t" rtlCol="false" tIns="0" lIns="0" bIns="0" rIns="0">
            <a:spAutoFit/>
          </a:bodyPr>
          <a:lstStyle/>
          <a:p>
            <a:pPr>
              <a:lnSpc>
                <a:spcPts val="1869"/>
              </a:lnSpc>
            </a:pPr>
            <a:r>
              <a:rPr lang="en-US" sz="1699" spc="67">
                <a:solidFill>
                  <a:srgbClr val="FFFFFF"/>
                </a:solidFill>
                <a:latin typeface="Times New Roman Bold"/>
              </a:rPr>
              <a:t>EDITORA HUMANIZE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D44FE"/>
        </a:solidFill>
      </p:bgPr>
    </p:bg>
    <p:spTree>
      <p:nvGrpSpPr>
        <p:cNvPr id="1" name=""/>
        <p:cNvGrpSpPr/>
        <p:nvPr/>
      </p:nvGrpSpPr>
      <p:grpSpPr>
        <a:xfrm>
          <a:off x="0" y="0"/>
          <a:ext cx="0" cy="0"/>
          <a:chOff x="0" y="0"/>
          <a:chExt cx="0" cy="0"/>
        </a:xfrm>
      </p:grpSpPr>
      <p:sp>
        <p:nvSpPr>
          <p:cNvPr name="TextBox 2" id="2"/>
          <p:cNvSpPr txBox="true"/>
          <p:nvPr/>
        </p:nvSpPr>
        <p:spPr>
          <a:xfrm rot="0">
            <a:off x="1028700" y="1627601"/>
            <a:ext cx="16230600" cy="1133475"/>
          </a:xfrm>
          <a:prstGeom prst="rect">
            <a:avLst/>
          </a:prstGeom>
        </p:spPr>
        <p:txBody>
          <a:bodyPr anchor="t" rtlCol="false" tIns="0" lIns="0" bIns="0" rIns="0">
            <a:spAutoFit/>
          </a:bodyPr>
          <a:lstStyle/>
          <a:p>
            <a:pPr algn="ctr" marL="0" indent="0" lvl="0">
              <a:lnSpc>
                <a:spcPts val="7920"/>
              </a:lnSpc>
              <a:spcBef>
                <a:spcPct val="0"/>
              </a:spcBef>
            </a:pPr>
            <a:r>
              <a:rPr lang="en-US" sz="6600">
                <a:solidFill>
                  <a:srgbClr val="FFFFFF"/>
                </a:solidFill>
                <a:latin typeface="Times New Roman Bold"/>
              </a:rPr>
              <a:t>Introdução</a:t>
            </a:r>
          </a:p>
        </p:txBody>
      </p:sp>
      <p:sp>
        <p:nvSpPr>
          <p:cNvPr name="Freeform 3" id="3"/>
          <p:cNvSpPr/>
          <p:nvPr/>
        </p:nvSpPr>
        <p:spPr>
          <a:xfrm flipH="false" flipV="false" rot="0">
            <a:off x="-592217" y="8293384"/>
            <a:ext cx="19837040" cy="9461966"/>
          </a:xfrm>
          <a:custGeom>
            <a:avLst/>
            <a:gdLst/>
            <a:ahLst/>
            <a:cxnLst/>
            <a:rect r="r" b="b" t="t" l="l"/>
            <a:pathLst>
              <a:path h="9461966" w="19837040">
                <a:moveTo>
                  <a:pt x="0" y="0"/>
                </a:moveTo>
                <a:lnTo>
                  <a:pt x="19837039" y="0"/>
                </a:lnTo>
                <a:lnTo>
                  <a:pt x="19837039" y="9461966"/>
                </a:lnTo>
                <a:lnTo>
                  <a:pt x="0" y="9461966"/>
                </a:lnTo>
                <a:lnTo>
                  <a:pt x="0" y="0"/>
                </a:lnTo>
                <a:close/>
              </a:path>
            </a:pathLst>
          </a:custGeom>
          <a:blipFill>
            <a:blip r:embed="rId2">
              <a:extLst>
                <a:ext uri="{96DAC541-7B7A-43D3-8B79-37D633B846F1}">
                  <asvg:svgBlip xmlns:asvg="http://schemas.microsoft.com/office/drawing/2016/SVG/main" r:embed="rId3"/>
                </a:ext>
              </a:extLst>
            </a:blip>
            <a:stretch>
              <a:fillRect l="-27503" t="0" r="-24139" b="0"/>
            </a:stretch>
          </a:blipFill>
        </p:spPr>
      </p:sp>
      <p:grpSp>
        <p:nvGrpSpPr>
          <p:cNvPr name="Group 4" id="4"/>
          <p:cNvGrpSpPr/>
          <p:nvPr/>
        </p:nvGrpSpPr>
        <p:grpSpPr>
          <a:xfrm rot="0">
            <a:off x="1389122" y="3279726"/>
            <a:ext cx="4784495" cy="5859233"/>
            <a:chOff x="0" y="0"/>
            <a:chExt cx="1390252" cy="1702544"/>
          </a:xfrm>
        </p:grpSpPr>
        <p:sp>
          <p:nvSpPr>
            <p:cNvPr name="Freeform 5" id="5"/>
            <p:cNvSpPr/>
            <p:nvPr/>
          </p:nvSpPr>
          <p:spPr>
            <a:xfrm flipH="false" flipV="false" rot="0">
              <a:off x="0" y="0"/>
              <a:ext cx="1390252" cy="1702544"/>
            </a:xfrm>
            <a:custGeom>
              <a:avLst/>
              <a:gdLst/>
              <a:ahLst/>
              <a:cxnLst/>
              <a:rect r="r" b="b" t="t" l="l"/>
              <a:pathLst>
                <a:path h="1702544" w="1390252">
                  <a:moveTo>
                    <a:pt x="82524" y="0"/>
                  </a:moveTo>
                  <a:lnTo>
                    <a:pt x="1307728" y="0"/>
                  </a:lnTo>
                  <a:cubicBezTo>
                    <a:pt x="1353305" y="0"/>
                    <a:pt x="1390252" y="36947"/>
                    <a:pt x="1390252" y="82524"/>
                  </a:cubicBezTo>
                  <a:lnTo>
                    <a:pt x="1390252" y="1620020"/>
                  </a:lnTo>
                  <a:cubicBezTo>
                    <a:pt x="1390252" y="1665596"/>
                    <a:pt x="1353305" y="1702544"/>
                    <a:pt x="1307728" y="1702544"/>
                  </a:cubicBezTo>
                  <a:lnTo>
                    <a:pt x="82524" y="1702544"/>
                  </a:lnTo>
                  <a:cubicBezTo>
                    <a:pt x="36947" y="1702544"/>
                    <a:pt x="0" y="1665596"/>
                    <a:pt x="0" y="1620020"/>
                  </a:cubicBezTo>
                  <a:lnTo>
                    <a:pt x="0" y="82524"/>
                  </a:lnTo>
                  <a:cubicBezTo>
                    <a:pt x="0" y="36947"/>
                    <a:pt x="36947" y="0"/>
                    <a:pt x="82524" y="0"/>
                  </a:cubicBezTo>
                  <a:close/>
                </a:path>
              </a:pathLst>
            </a:custGeom>
            <a:solidFill>
              <a:srgbClr val="FFFFFF"/>
            </a:solidFill>
          </p:spPr>
        </p:sp>
        <p:sp>
          <p:nvSpPr>
            <p:cNvPr name="TextBox 6" id="6"/>
            <p:cNvSpPr txBox="true"/>
            <p:nvPr/>
          </p:nvSpPr>
          <p:spPr>
            <a:xfrm>
              <a:off x="0" y="-57150"/>
              <a:ext cx="812800" cy="869950"/>
            </a:xfrm>
            <a:prstGeom prst="rect">
              <a:avLst/>
            </a:prstGeom>
          </p:spPr>
          <p:txBody>
            <a:bodyPr anchor="ctr" rtlCol="false" tIns="50800" lIns="50800" bIns="50800" rIns="50800"/>
            <a:lstStyle/>
            <a:p>
              <a:pPr algn="ctr">
                <a:lnSpc>
                  <a:spcPts val="3639"/>
                </a:lnSpc>
              </a:pPr>
            </a:p>
          </p:txBody>
        </p:sp>
      </p:grpSp>
      <p:sp>
        <p:nvSpPr>
          <p:cNvPr name="TextBox 7" id="7"/>
          <p:cNvSpPr txBox="true"/>
          <p:nvPr/>
        </p:nvSpPr>
        <p:spPr>
          <a:xfrm rot="0">
            <a:off x="1557470" y="3452050"/>
            <a:ext cx="4460858" cy="596265"/>
          </a:xfrm>
          <a:prstGeom prst="rect">
            <a:avLst/>
          </a:prstGeom>
        </p:spPr>
        <p:txBody>
          <a:bodyPr anchor="t" rtlCol="false" tIns="0" lIns="0" bIns="0" rIns="0">
            <a:spAutoFit/>
          </a:bodyPr>
          <a:lstStyle/>
          <a:p>
            <a:pPr algn="ctr" marL="0" indent="0" lvl="0">
              <a:lnSpc>
                <a:spcPts val="4290"/>
              </a:lnSpc>
              <a:spcBef>
                <a:spcPct val="0"/>
              </a:spcBef>
            </a:pPr>
            <a:r>
              <a:rPr lang="en-US" sz="3300">
                <a:solidFill>
                  <a:srgbClr val="18072B"/>
                </a:solidFill>
                <a:latin typeface="Times New Roman Bold"/>
              </a:rPr>
              <a:t>tema 1</a:t>
            </a:r>
          </a:p>
        </p:txBody>
      </p:sp>
      <p:sp>
        <p:nvSpPr>
          <p:cNvPr name="TextBox 8" id="8"/>
          <p:cNvSpPr txBox="true"/>
          <p:nvPr/>
        </p:nvSpPr>
        <p:spPr>
          <a:xfrm rot="0">
            <a:off x="1919396" y="4748814"/>
            <a:ext cx="3726319" cy="3544570"/>
          </a:xfrm>
          <a:prstGeom prst="rect">
            <a:avLst/>
          </a:prstGeom>
        </p:spPr>
        <p:txBody>
          <a:bodyPr anchor="t" rtlCol="false" tIns="0" lIns="0" bIns="0" rIns="0">
            <a:spAutoFit/>
          </a:bodyPr>
          <a:lstStyle/>
          <a:p>
            <a:pPr algn="just">
              <a:lnSpc>
                <a:spcPts val="3079"/>
              </a:lnSpc>
            </a:pPr>
            <a:r>
              <a:rPr lang="en-US" sz="2199">
                <a:solidFill>
                  <a:srgbClr val="18072B"/>
                </a:solidFill>
                <a:latin typeface="Times New Roman"/>
              </a:rPr>
              <a:t>Lorem ipsum dolor sit amet, consectetur adipiscing elit, sed do eiusmod tempor incididunt ut labore et dolore magna aliqua. Ut enim ad minim veniam, quis nostrud exercitation ullamco laboris nisi ut aliquip ex ea commodo consequat.</a:t>
            </a:r>
          </a:p>
        </p:txBody>
      </p:sp>
      <p:sp>
        <p:nvSpPr>
          <p:cNvPr name="Freeform 9" id="9"/>
          <p:cNvSpPr/>
          <p:nvPr/>
        </p:nvSpPr>
        <p:spPr>
          <a:xfrm flipH="false" flipV="false" rot="0">
            <a:off x="1765858" y="4237515"/>
            <a:ext cx="4033394" cy="95335"/>
          </a:xfrm>
          <a:custGeom>
            <a:avLst/>
            <a:gdLst/>
            <a:ahLst/>
            <a:cxnLst/>
            <a:rect r="r" b="b" t="t" l="l"/>
            <a:pathLst>
              <a:path h="95335" w="4033394">
                <a:moveTo>
                  <a:pt x="0" y="0"/>
                </a:moveTo>
                <a:lnTo>
                  <a:pt x="4033395" y="0"/>
                </a:lnTo>
                <a:lnTo>
                  <a:pt x="4033395" y="95334"/>
                </a:lnTo>
                <a:lnTo>
                  <a:pt x="0" y="953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7192315" y="612415"/>
            <a:ext cx="559181" cy="296366"/>
          </a:xfrm>
          <a:custGeom>
            <a:avLst/>
            <a:gdLst/>
            <a:ahLst/>
            <a:cxnLst/>
            <a:rect r="r" b="b" t="t" l="l"/>
            <a:pathLst>
              <a:path h="296366" w="559181">
                <a:moveTo>
                  <a:pt x="0" y="0"/>
                </a:moveTo>
                <a:lnTo>
                  <a:pt x="559182" y="0"/>
                </a:lnTo>
                <a:lnTo>
                  <a:pt x="559182" y="296366"/>
                </a:lnTo>
                <a:lnTo>
                  <a:pt x="0" y="2963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0">
            <a:off x="6751753" y="3279726"/>
            <a:ext cx="4784495" cy="5859233"/>
            <a:chOff x="0" y="0"/>
            <a:chExt cx="1390252" cy="1702544"/>
          </a:xfrm>
        </p:grpSpPr>
        <p:sp>
          <p:nvSpPr>
            <p:cNvPr name="Freeform 12" id="12"/>
            <p:cNvSpPr/>
            <p:nvPr/>
          </p:nvSpPr>
          <p:spPr>
            <a:xfrm flipH="false" flipV="false" rot="0">
              <a:off x="0" y="0"/>
              <a:ext cx="1390252" cy="1702544"/>
            </a:xfrm>
            <a:custGeom>
              <a:avLst/>
              <a:gdLst/>
              <a:ahLst/>
              <a:cxnLst/>
              <a:rect r="r" b="b" t="t" l="l"/>
              <a:pathLst>
                <a:path h="1702544" w="1390252">
                  <a:moveTo>
                    <a:pt x="82524" y="0"/>
                  </a:moveTo>
                  <a:lnTo>
                    <a:pt x="1307728" y="0"/>
                  </a:lnTo>
                  <a:cubicBezTo>
                    <a:pt x="1353305" y="0"/>
                    <a:pt x="1390252" y="36947"/>
                    <a:pt x="1390252" y="82524"/>
                  </a:cubicBezTo>
                  <a:lnTo>
                    <a:pt x="1390252" y="1620020"/>
                  </a:lnTo>
                  <a:cubicBezTo>
                    <a:pt x="1390252" y="1665596"/>
                    <a:pt x="1353305" y="1702544"/>
                    <a:pt x="1307728" y="1702544"/>
                  </a:cubicBezTo>
                  <a:lnTo>
                    <a:pt x="82524" y="1702544"/>
                  </a:lnTo>
                  <a:cubicBezTo>
                    <a:pt x="36947" y="1702544"/>
                    <a:pt x="0" y="1665596"/>
                    <a:pt x="0" y="1620020"/>
                  </a:cubicBezTo>
                  <a:lnTo>
                    <a:pt x="0" y="82524"/>
                  </a:lnTo>
                  <a:cubicBezTo>
                    <a:pt x="0" y="36947"/>
                    <a:pt x="36947" y="0"/>
                    <a:pt x="82524" y="0"/>
                  </a:cubicBezTo>
                  <a:close/>
                </a:path>
              </a:pathLst>
            </a:custGeom>
            <a:solidFill>
              <a:srgbClr val="FFFFFF"/>
            </a:solidFill>
          </p:spPr>
        </p:sp>
        <p:sp>
          <p:nvSpPr>
            <p:cNvPr name="TextBox 13" id="13"/>
            <p:cNvSpPr txBox="true"/>
            <p:nvPr/>
          </p:nvSpPr>
          <p:spPr>
            <a:xfrm>
              <a:off x="0" y="-57150"/>
              <a:ext cx="812800" cy="869950"/>
            </a:xfrm>
            <a:prstGeom prst="rect">
              <a:avLst/>
            </a:prstGeom>
          </p:spPr>
          <p:txBody>
            <a:bodyPr anchor="ctr" rtlCol="false" tIns="50800" lIns="50800" bIns="50800" rIns="50800"/>
            <a:lstStyle/>
            <a:p>
              <a:pPr algn="ctr">
                <a:lnSpc>
                  <a:spcPts val="3639"/>
                </a:lnSpc>
              </a:pPr>
            </a:p>
          </p:txBody>
        </p:sp>
      </p:grpSp>
      <p:sp>
        <p:nvSpPr>
          <p:cNvPr name="TextBox 14" id="14"/>
          <p:cNvSpPr txBox="true"/>
          <p:nvPr/>
        </p:nvSpPr>
        <p:spPr>
          <a:xfrm rot="0">
            <a:off x="6920100" y="3452050"/>
            <a:ext cx="4460858" cy="596265"/>
          </a:xfrm>
          <a:prstGeom prst="rect">
            <a:avLst/>
          </a:prstGeom>
        </p:spPr>
        <p:txBody>
          <a:bodyPr anchor="t" rtlCol="false" tIns="0" lIns="0" bIns="0" rIns="0">
            <a:spAutoFit/>
          </a:bodyPr>
          <a:lstStyle/>
          <a:p>
            <a:pPr algn="ctr" marL="0" indent="0" lvl="0">
              <a:lnSpc>
                <a:spcPts val="4290"/>
              </a:lnSpc>
              <a:spcBef>
                <a:spcPct val="0"/>
              </a:spcBef>
            </a:pPr>
            <a:r>
              <a:rPr lang="en-US" sz="3300">
                <a:solidFill>
                  <a:srgbClr val="18072B"/>
                </a:solidFill>
                <a:latin typeface="Times New Roman Bold"/>
              </a:rPr>
              <a:t>tema 2</a:t>
            </a:r>
          </a:p>
        </p:txBody>
      </p:sp>
      <p:sp>
        <p:nvSpPr>
          <p:cNvPr name="TextBox 15" id="15"/>
          <p:cNvSpPr txBox="true"/>
          <p:nvPr/>
        </p:nvSpPr>
        <p:spPr>
          <a:xfrm rot="0">
            <a:off x="7282026" y="4748814"/>
            <a:ext cx="3726319" cy="3544570"/>
          </a:xfrm>
          <a:prstGeom prst="rect">
            <a:avLst/>
          </a:prstGeom>
        </p:spPr>
        <p:txBody>
          <a:bodyPr anchor="t" rtlCol="false" tIns="0" lIns="0" bIns="0" rIns="0">
            <a:spAutoFit/>
          </a:bodyPr>
          <a:lstStyle/>
          <a:p>
            <a:pPr algn="just">
              <a:lnSpc>
                <a:spcPts val="3079"/>
              </a:lnSpc>
            </a:pPr>
            <a:r>
              <a:rPr lang="en-US" sz="2199">
                <a:solidFill>
                  <a:srgbClr val="18072B"/>
                </a:solidFill>
                <a:latin typeface="Times New Roman"/>
              </a:rPr>
              <a:t>Lorem ipsum dolor sit amet, consectetur adipiscing elit, sed do eiusmod tempor incididunt ut labore et dolore magna aliqua. Ut enim ad minim veniam, quis nostrud exercitation ullamco laboris nisi ut aliquip ex ea commodo consequat.</a:t>
            </a:r>
          </a:p>
        </p:txBody>
      </p:sp>
      <p:sp>
        <p:nvSpPr>
          <p:cNvPr name="Freeform 16" id="16"/>
          <p:cNvSpPr/>
          <p:nvPr/>
        </p:nvSpPr>
        <p:spPr>
          <a:xfrm flipH="false" flipV="false" rot="0">
            <a:off x="7128488" y="4237515"/>
            <a:ext cx="4033394" cy="95335"/>
          </a:xfrm>
          <a:custGeom>
            <a:avLst/>
            <a:gdLst/>
            <a:ahLst/>
            <a:cxnLst/>
            <a:rect r="r" b="b" t="t" l="l"/>
            <a:pathLst>
              <a:path h="95335" w="4033394">
                <a:moveTo>
                  <a:pt x="0" y="0"/>
                </a:moveTo>
                <a:lnTo>
                  <a:pt x="4033395" y="0"/>
                </a:lnTo>
                <a:lnTo>
                  <a:pt x="4033395" y="95334"/>
                </a:lnTo>
                <a:lnTo>
                  <a:pt x="0" y="953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7" id="17"/>
          <p:cNvGrpSpPr/>
          <p:nvPr/>
        </p:nvGrpSpPr>
        <p:grpSpPr>
          <a:xfrm rot="0">
            <a:off x="12114383" y="3279726"/>
            <a:ext cx="4784495" cy="5859233"/>
            <a:chOff x="0" y="0"/>
            <a:chExt cx="1390252" cy="1702544"/>
          </a:xfrm>
        </p:grpSpPr>
        <p:sp>
          <p:nvSpPr>
            <p:cNvPr name="Freeform 18" id="18"/>
            <p:cNvSpPr/>
            <p:nvPr/>
          </p:nvSpPr>
          <p:spPr>
            <a:xfrm flipH="false" flipV="false" rot="0">
              <a:off x="0" y="0"/>
              <a:ext cx="1390252" cy="1702544"/>
            </a:xfrm>
            <a:custGeom>
              <a:avLst/>
              <a:gdLst/>
              <a:ahLst/>
              <a:cxnLst/>
              <a:rect r="r" b="b" t="t" l="l"/>
              <a:pathLst>
                <a:path h="1702544" w="1390252">
                  <a:moveTo>
                    <a:pt x="82524" y="0"/>
                  </a:moveTo>
                  <a:lnTo>
                    <a:pt x="1307728" y="0"/>
                  </a:lnTo>
                  <a:cubicBezTo>
                    <a:pt x="1353305" y="0"/>
                    <a:pt x="1390252" y="36947"/>
                    <a:pt x="1390252" y="82524"/>
                  </a:cubicBezTo>
                  <a:lnTo>
                    <a:pt x="1390252" y="1620020"/>
                  </a:lnTo>
                  <a:cubicBezTo>
                    <a:pt x="1390252" y="1665596"/>
                    <a:pt x="1353305" y="1702544"/>
                    <a:pt x="1307728" y="1702544"/>
                  </a:cubicBezTo>
                  <a:lnTo>
                    <a:pt x="82524" y="1702544"/>
                  </a:lnTo>
                  <a:cubicBezTo>
                    <a:pt x="36947" y="1702544"/>
                    <a:pt x="0" y="1665596"/>
                    <a:pt x="0" y="1620020"/>
                  </a:cubicBezTo>
                  <a:lnTo>
                    <a:pt x="0" y="82524"/>
                  </a:lnTo>
                  <a:cubicBezTo>
                    <a:pt x="0" y="36947"/>
                    <a:pt x="36947" y="0"/>
                    <a:pt x="82524" y="0"/>
                  </a:cubicBezTo>
                  <a:close/>
                </a:path>
              </a:pathLst>
            </a:custGeom>
            <a:solidFill>
              <a:srgbClr val="FFFFFF"/>
            </a:solidFill>
          </p:spPr>
        </p:sp>
        <p:sp>
          <p:nvSpPr>
            <p:cNvPr name="TextBox 19" id="19"/>
            <p:cNvSpPr txBox="true"/>
            <p:nvPr/>
          </p:nvSpPr>
          <p:spPr>
            <a:xfrm>
              <a:off x="0" y="-57150"/>
              <a:ext cx="812800" cy="869950"/>
            </a:xfrm>
            <a:prstGeom prst="rect">
              <a:avLst/>
            </a:prstGeom>
          </p:spPr>
          <p:txBody>
            <a:bodyPr anchor="ctr" rtlCol="false" tIns="50800" lIns="50800" bIns="50800" rIns="50800"/>
            <a:lstStyle/>
            <a:p>
              <a:pPr algn="ctr">
                <a:lnSpc>
                  <a:spcPts val="3639"/>
                </a:lnSpc>
              </a:pPr>
            </a:p>
          </p:txBody>
        </p:sp>
      </p:grpSp>
      <p:sp>
        <p:nvSpPr>
          <p:cNvPr name="TextBox 20" id="20"/>
          <p:cNvSpPr txBox="true"/>
          <p:nvPr/>
        </p:nvSpPr>
        <p:spPr>
          <a:xfrm rot="0">
            <a:off x="12282730" y="3452050"/>
            <a:ext cx="4460858" cy="596265"/>
          </a:xfrm>
          <a:prstGeom prst="rect">
            <a:avLst/>
          </a:prstGeom>
        </p:spPr>
        <p:txBody>
          <a:bodyPr anchor="t" rtlCol="false" tIns="0" lIns="0" bIns="0" rIns="0">
            <a:spAutoFit/>
          </a:bodyPr>
          <a:lstStyle/>
          <a:p>
            <a:pPr algn="ctr" marL="0" indent="0" lvl="0">
              <a:lnSpc>
                <a:spcPts val="4290"/>
              </a:lnSpc>
              <a:spcBef>
                <a:spcPct val="0"/>
              </a:spcBef>
            </a:pPr>
            <a:r>
              <a:rPr lang="en-US" sz="3300">
                <a:solidFill>
                  <a:srgbClr val="18072B"/>
                </a:solidFill>
                <a:latin typeface="Times New Roman Bold"/>
              </a:rPr>
              <a:t>tema 3</a:t>
            </a:r>
          </a:p>
        </p:txBody>
      </p:sp>
      <p:sp>
        <p:nvSpPr>
          <p:cNvPr name="TextBox 21" id="21"/>
          <p:cNvSpPr txBox="true"/>
          <p:nvPr/>
        </p:nvSpPr>
        <p:spPr>
          <a:xfrm rot="0">
            <a:off x="12644656" y="4748814"/>
            <a:ext cx="3726319" cy="3544570"/>
          </a:xfrm>
          <a:prstGeom prst="rect">
            <a:avLst/>
          </a:prstGeom>
        </p:spPr>
        <p:txBody>
          <a:bodyPr anchor="t" rtlCol="false" tIns="0" lIns="0" bIns="0" rIns="0">
            <a:spAutoFit/>
          </a:bodyPr>
          <a:lstStyle/>
          <a:p>
            <a:pPr algn="just">
              <a:lnSpc>
                <a:spcPts val="3079"/>
              </a:lnSpc>
            </a:pPr>
            <a:r>
              <a:rPr lang="en-US" sz="2199">
                <a:solidFill>
                  <a:srgbClr val="18072B"/>
                </a:solidFill>
                <a:latin typeface="Times New Roman"/>
              </a:rPr>
              <a:t>Lorem ipsum dolor sit amet, consectetur adipiscing elit, sed do eiusmod tempor incididunt ut labore et dolore magna aliqua. Ut enim ad minim veniam, quis nostrud exercitation ullamco laboris nisi ut aliquip ex ea commodo consequat.</a:t>
            </a:r>
          </a:p>
        </p:txBody>
      </p:sp>
      <p:sp>
        <p:nvSpPr>
          <p:cNvPr name="Freeform 22" id="22"/>
          <p:cNvSpPr/>
          <p:nvPr/>
        </p:nvSpPr>
        <p:spPr>
          <a:xfrm flipH="false" flipV="false" rot="0">
            <a:off x="12491118" y="4237515"/>
            <a:ext cx="4033394" cy="95335"/>
          </a:xfrm>
          <a:custGeom>
            <a:avLst/>
            <a:gdLst/>
            <a:ahLst/>
            <a:cxnLst/>
            <a:rect r="r" b="b" t="t" l="l"/>
            <a:pathLst>
              <a:path h="95335" w="4033394">
                <a:moveTo>
                  <a:pt x="0" y="0"/>
                </a:moveTo>
                <a:lnTo>
                  <a:pt x="4033395" y="0"/>
                </a:lnTo>
                <a:lnTo>
                  <a:pt x="4033395" y="95334"/>
                </a:lnTo>
                <a:lnTo>
                  <a:pt x="0" y="953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0">
            <a:off x="366577" y="997568"/>
            <a:ext cx="300896" cy="300896"/>
          </a:xfrm>
          <a:custGeom>
            <a:avLst/>
            <a:gdLst/>
            <a:ahLst/>
            <a:cxnLst/>
            <a:rect r="r" b="b" t="t" l="l"/>
            <a:pathLst>
              <a:path h="300896" w="300896">
                <a:moveTo>
                  <a:pt x="0" y="0"/>
                </a:moveTo>
                <a:lnTo>
                  <a:pt x="300896" y="0"/>
                </a:lnTo>
                <a:lnTo>
                  <a:pt x="300896" y="300895"/>
                </a:lnTo>
                <a:lnTo>
                  <a:pt x="0" y="3008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0">
            <a:off x="-2695249" y="1536588"/>
            <a:ext cx="6873872" cy="162473"/>
          </a:xfrm>
          <a:custGeom>
            <a:avLst/>
            <a:gdLst/>
            <a:ahLst/>
            <a:cxnLst/>
            <a:rect r="r" b="b" t="t" l="l"/>
            <a:pathLst>
              <a:path h="162473" w="6873872">
                <a:moveTo>
                  <a:pt x="0" y="0"/>
                </a:moveTo>
                <a:lnTo>
                  <a:pt x="6873872" y="0"/>
                </a:lnTo>
                <a:lnTo>
                  <a:pt x="6873872" y="162474"/>
                </a:lnTo>
                <a:lnTo>
                  <a:pt x="0" y="1624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5" id="25"/>
          <p:cNvSpPr txBox="true"/>
          <p:nvPr/>
        </p:nvSpPr>
        <p:spPr>
          <a:xfrm rot="0">
            <a:off x="842598" y="1022921"/>
            <a:ext cx="3032398" cy="269240"/>
          </a:xfrm>
          <a:prstGeom prst="rect">
            <a:avLst/>
          </a:prstGeom>
        </p:spPr>
        <p:txBody>
          <a:bodyPr anchor="t" rtlCol="false" tIns="0" lIns="0" bIns="0" rIns="0">
            <a:spAutoFit/>
          </a:bodyPr>
          <a:lstStyle/>
          <a:p>
            <a:pPr>
              <a:lnSpc>
                <a:spcPts val="1869"/>
              </a:lnSpc>
            </a:pPr>
            <a:r>
              <a:rPr lang="en-US" sz="1699" spc="67">
                <a:solidFill>
                  <a:srgbClr val="FFFFFF"/>
                </a:solidFill>
                <a:latin typeface="Times New Roman Bold"/>
              </a:rPr>
              <a:t>EDITORA HUMANIZE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32130" y="4026501"/>
            <a:ext cx="13140987" cy="4133438"/>
          </a:xfrm>
          <a:custGeom>
            <a:avLst/>
            <a:gdLst/>
            <a:ahLst/>
            <a:cxnLst/>
            <a:rect r="r" b="b" t="t" l="l"/>
            <a:pathLst>
              <a:path h="4133438" w="13140987">
                <a:moveTo>
                  <a:pt x="0" y="0"/>
                </a:moveTo>
                <a:lnTo>
                  <a:pt x="13140987" y="0"/>
                </a:lnTo>
                <a:lnTo>
                  <a:pt x="13140987" y="4133438"/>
                </a:lnTo>
                <a:lnTo>
                  <a:pt x="0" y="41334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837854" y="2266580"/>
            <a:ext cx="12612292" cy="1261110"/>
          </a:xfrm>
          <a:prstGeom prst="rect">
            <a:avLst/>
          </a:prstGeom>
        </p:spPr>
        <p:txBody>
          <a:bodyPr anchor="t" rtlCol="false" tIns="0" lIns="0" bIns="0" rIns="0">
            <a:spAutoFit/>
          </a:bodyPr>
          <a:lstStyle/>
          <a:p>
            <a:pPr algn="ctr">
              <a:lnSpc>
                <a:spcPts val="9240"/>
              </a:lnSpc>
            </a:pPr>
            <a:r>
              <a:rPr lang="en-US" sz="6600">
                <a:solidFill>
                  <a:srgbClr val="18072B"/>
                </a:solidFill>
                <a:latin typeface="Times New Roman Bold"/>
              </a:rPr>
              <a:t>Objetivo</a:t>
            </a:r>
          </a:p>
        </p:txBody>
      </p:sp>
      <p:sp>
        <p:nvSpPr>
          <p:cNvPr name="TextBox 4" id="4"/>
          <p:cNvSpPr txBox="true"/>
          <p:nvPr/>
        </p:nvSpPr>
        <p:spPr>
          <a:xfrm rot="0">
            <a:off x="3555475" y="4843855"/>
            <a:ext cx="10910697" cy="2021801"/>
          </a:xfrm>
          <a:prstGeom prst="rect">
            <a:avLst/>
          </a:prstGeom>
        </p:spPr>
        <p:txBody>
          <a:bodyPr anchor="t" rtlCol="false" tIns="0" lIns="0" bIns="0" rIns="0">
            <a:spAutoFit/>
          </a:bodyPr>
          <a:lstStyle/>
          <a:p>
            <a:pPr algn="ctr">
              <a:lnSpc>
                <a:spcPts val="5212"/>
              </a:lnSpc>
            </a:pPr>
            <a:r>
              <a:rPr lang="en-US" sz="3722">
                <a:solidFill>
                  <a:srgbClr val="18072B"/>
                </a:solidFill>
                <a:latin typeface="Times New Roman Bold"/>
              </a:rPr>
              <a:t>Lorem ipsum dolor sit amet, consectetur adipiscing elit, sed do eiusmod tempor incididunt ut labore et dolore magna aliqua. </a:t>
            </a:r>
          </a:p>
        </p:txBody>
      </p:sp>
      <p:sp>
        <p:nvSpPr>
          <p:cNvPr name="Freeform 5" id="5"/>
          <p:cNvSpPr/>
          <p:nvPr/>
        </p:nvSpPr>
        <p:spPr>
          <a:xfrm flipH="false" flipV="false" rot="0">
            <a:off x="17192315" y="612415"/>
            <a:ext cx="559181" cy="296366"/>
          </a:xfrm>
          <a:custGeom>
            <a:avLst/>
            <a:gdLst/>
            <a:ahLst/>
            <a:cxnLst/>
            <a:rect r="r" b="b" t="t" l="l"/>
            <a:pathLst>
              <a:path h="296366" w="559181">
                <a:moveTo>
                  <a:pt x="0" y="0"/>
                </a:moveTo>
                <a:lnTo>
                  <a:pt x="559182" y="0"/>
                </a:lnTo>
                <a:lnTo>
                  <a:pt x="559182" y="296366"/>
                </a:lnTo>
                <a:lnTo>
                  <a:pt x="0" y="296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66577" y="997568"/>
            <a:ext cx="300896" cy="300896"/>
          </a:xfrm>
          <a:custGeom>
            <a:avLst/>
            <a:gdLst/>
            <a:ahLst/>
            <a:cxnLst/>
            <a:rect r="r" b="b" t="t" l="l"/>
            <a:pathLst>
              <a:path h="300896" w="300896">
                <a:moveTo>
                  <a:pt x="0" y="0"/>
                </a:moveTo>
                <a:lnTo>
                  <a:pt x="300896" y="0"/>
                </a:lnTo>
                <a:lnTo>
                  <a:pt x="300896" y="300895"/>
                </a:lnTo>
                <a:lnTo>
                  <a:pt x="0" y="3008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2695249" y="1536588"/>
            <a:ext cx="6873872" cy="162473"/>
          </a:xfrm>
          <a:custGeom>
            <a:avLst/>
            <a:gdLst/>
            <a:ahLst/>
            <a:cxnLst/>
            <a:rect r="r" b="b" t="t" l="l"/>
            <a:pathLst>
              <a:path h="162473" w="6873872">
                <a:moveTo>
                  <a:pt x="0" y="0"/>
                </a:moveTo>
                <a:lnTo>
                  <a:pt x="6873872" y="0"/>
                </a:lnTo>
                <a:lnTo>
                  <a:pt x="6873872" y="162474"/>
                </a:lnTo>
                <a:lnTo>
                  <a:pt x="0" y="1624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842598" y="1022921"/>
            <a:ext cx="3032398" cy="269240"/>
          </a:xfrm>
          <a:prstGeom prst="rect">
            <a:avLst/>
          </a:prstGeom>
        </p:spPr>
        <p:txBody>
          <a:bodyPr anchor="t" rtlCol="false" tIns="0" lIns="0" bIns="0" rIns="0">
            <a:spAutoFit/>
          </a:bodyPr>
          <a:lstStyle/>
          <a:p>
            <a:pPr>
              <a:lnSpc>
                <a:spcPts val="1869"/>
              </a:lnSpc>
            </a:pPr>
            <a:r>
              <a:rPr lang="en-US" sz="1699" spc="67">
                <a:solidFill>
                  <a:srgbClr val="000000"/>
                </a:solidFill>
                <a:latin typeface="Times New Roman Bold"/>
              </a:rPr>
              <a:t>EDITORA HUMANIZE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D44FE"/>
        </a:solidFill>
      </p:bgPr>
    </p:bg>
    <p:spTree>
      <p:nvGrpSpPr>
        <p:cNvPr id="1" name=""/>
        <p:cNvGrpSpPr/>
        <p:nvPr/>
      </p:nvGrpSpPr>
      <p:grpSpPr>
        <a:xfrm>
          <a:off x="0" y="0"/>
          <a:ext cx="0" cy="0"/>
          <a:chOff x="0" y="0"/>
          <a:chExt cx="0" cy="0"/>
        </a:xfrm>
      </p:grpSpPr>
      <p:grpSp>
        <p:nvGrpSpPr>
          <p:cNvPr name="Group 2" id="2"/>
          <p:cNvGrpSpPr/>
          <p:nvPr/>
        </p:nvGrpSpPr>
        <p:grpSpPr>
          <a:xfrm rot="0">
            <a:off x="-2331610" y="-931314"/>
            <a:ext cx="10688074" cy="11589400"/>
            <a:chOff x="0" y="0"/>
            <a:chExt cx="2814966" cy="3052352"/>
          </a:xfrm>
        </p:grpSpPr>
        <p:sp>
          <p:nvSpPr>
            <p:cNvPr name="Freeform 3" id="3"/>
            <p:cNvSpPr/>
            <p:nvPr/>
          </p:nvSpPr>
          <p:spPr>
            <a:xfrm flipH="false" flipV="false" rot="0">
              <a:off x="0" y="0"/>
              <a:ext cx="2814966" cy="3052352"/>
            </a:xfrm>
            <a:custGeom>
              <a:avLst/>
              <a:gdLst/>
              <a:ahLst/>
              <a:cxnLst/>
              <a:rect r="r" b="b" t="t" l="l"/>
              <a:pathLst>
                <a:path h="3052352" w="2814966">
                  <a:moveTo>
                    <a:pt x="0" y="0"/>
                  </a:moveTo>
                  <a:lnTo>
                    <a:pt x="2814966" y="0"/>
                  </a:lnTo>
                  <a:lnTo>
                    <a:pt x="2814966" y="3052352"/>
                  </a:lnTo>
                  <a:lnTo>
                    <a:pt x="0" y="3052352"/>
                  </a:lnTo>
                  <a:close/>
                </a:path>
              </a:pathLst>
            </a:custGeom>
            <a:solidFill>
              <a:srgbClr val="FFFFFF"/>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940"/>
                </a:lnSpc>
              </a:pPr>
            </a:p>
          </p:txBody>
        </p:sp>
      </p:grpSp>
      <p:sp>
        <p:nvSpPr>
          <p:cNvPr name="TextBox 5" id="5"/>
          <p:cNvSpPr txBox="true"/>
          <p:nvPr/>
        </p:nvSpPr>
        <p:spPr>
          <a:xfrm rot="0">
            <a:off x="1360642" y="2417681"/>
            <a:ext cx="6101263" cy="1133475"/>
          </a:xfrm>
          <a:prstGeom prst="rect">
            <a:avLst/>
          </a:prstGeom>
        </p:spPr>
        <p:txBody>
          <a:bodyPr anchor="t" rtlCol="false" tIns="0" lIns="0" bIns="0" rIns="0">
            <a:spAutoFit/>
          </a:bodyPr>
          <a:lstStyle/>
          <a:p>
            <a:pPr marL="0" indent="0" lvl="0">
              <a:lnSpc>
                <a:spcPts val="7920"/>
              </a:lnSpc>
              <a:spcBef>
                <a:spcPct val="0"/>
              </a:spcBef>
            </a:pPr>
            <a:r>
              <a:rPr lang="en-US" sz="6600">
                <a:solidFill>
                  <a:srgbClr val="18072B"/>
                </a:solidFill>
                <a:latin typeface="Times New Roman Bold"/>
              </a:rPr>
              <a:t>Metodologia</a:t>
            </a:r>
          </a:p>
        </p:txBody>
      </p:sp>
      <p:grpSp>
        <p:nvGrpSpPr>
          <p:cNvPr name="Group 6" id="6"/>
          <p:cNvGrpSpPr/>
          <p:nvPr/>
        </p:nvGrpSpPr>
        <p:grpSpPr>
          <a:xfrm rot="0">
            <a:off x="9144000" y="2551031"/>
            <a:ext cx="7830262" cy="5988870"/>
            <a:chOff x="0" y="0"/>
            <a:chExt cx="10440350" cy="7985160"/>
          </a:xfrm>
        </p:grpSpPr>
        <p:sp>
          <p:nvSpPr>
            <p:cNvPr name="TextBox 7" id="7"/>
            <p:cNvSpPr txBox="true"/>
            <p:nvPr/>
          </p:nvSpPr>
          <p:spPr>
            <a:xfrm rot="0">
              <a:off x="7588476" y="-28575"/>
              <a:ext cx="1388182" cy="724853"/>
            </a:xfrm>
            <a:prstGeom prst="rect">
              <a:avLst/>
            </a:prstGeom>
          </p:spPr>
          <p:txBody>
            <a:bodyPr anchor="t" rtlCol="false" tIns="0" lIns="0" bIns="0" rIns="0">
              <a:spAutoFit/>
            </a:bodyPr>
            <a:lstStyle/>
            <a:p>
              <a:pPr algn="ctr">
                <a:lnSpc>
                  <a:spcPts val="2257"/>
                </a:lnSpc>
              </a:pPr>
              <a:r>
                <a:rPr lang="en-US" sz="1612">
                  <a:solidFill>
                    <a:srgbClr val="FFFFFF"/>
                  </a:solidFill>
                  <a:latin typeface="Open Sans Extra Bold"/>
                </a:rPr>
                <a:t>Element 1</a:t>
              </a:r>
            </a:p>
            <a:p>
              <a:pPr algn="ctr">
                <a:lnSpc>
                  <a:spcPts val="2257"/>
                </a:lnSpc>
              </a:pPr>
              <a:r>
                <a:rPr lang="en-US" sz="1612">
                  <a:solidFill>
                    <a:srgbClr val="FFFFFF"/>
                  </a:solidFill>
                  <a:latin typeface="Open Sans Extra Bold"/>
                </a:rPr>
                <a:t>20%</a:t>
              </a:r>
            </a:p>
          </p:txBody>
        </p:sp>
        <p:sp>
          <p:nvSpPr>
            <p:cNvPr name="TextBox 8" id="8"/>
            <p:cNvSpPr txBox="true"/>
            <p:nvPr/>
          </p:nvSpPr>
          <p:spPr>
            <a:xfrm rot="0">
              <a:off x="9052167" y="4476202"/>
              <a:ext cx="1388182" cy="724853"/>
            </a:xfrm>
            <a:prstGeom prst="rect">
              <a:avLst/>
            </a:prstGeom>
          </p:spPr>
          <p:txBody>
            <a:bodyPr anchor="t" rtlCol="false" tIns="0" lIns="0" bIns="0" rIns="0">
              <a:spAutoFit/>
            </a:bodyPr>
            <a:lstStyle/>
            <a:p>
              <a:pPr algn="ctr">
                <a:lnSpc>
                  <a:spcPts val="2257"/>
                </a:lnSpc>
              </a:pPr>
              <a:r>
                <a:rPr lang="en-US" sz="1612">
                  <a:solidFill>
                    <a:srgbClr val="FFFFFF"/>
                  </a:solidFill>
                  <a:latin typeface="Open Sans Extra Bold"/>
                </a:rPr>
                <a:t>Element 2</a:t>
              </a:r>
            </a:p>
            <a:p>
              <a:pPr algn="ctr">
                <a:lnSpc>
                  <a:spcPts val="2257"/>
                </a:lnSpc>
              </a:pPr>
              <a:r>
                <a:rPr lang="en-US" sz="1612">
                  <a:solidFill>
                    <a:srgbClr val="FFFFFF"/>
                  </a:solidFill>
                  <a:latin typeface="Open Sans Extra Bold"/>
                </a:rPr>
                <a:t>20%</a:t>
              </a:r>
            </a:p>
          </p:txBody>
        </p:sp>
        <p:sp>
          <p:nvSpPr>
            <p:cNvPr name="TextBox 9" id="9"/>
            <p:cNvSpPr txBox="true"/>
            <p:nvPr/>
          </p:nvSpPr>
          <p:spPr>
            <a:xfrm rot="0">
              <a:off x="4526084" y="7260308"/>
              <a:ext cx="1388182" cy="724853"/>
            </a:xfrm>
            <a:prstGeom prst="rect">
              <a:avLst/>
            </a:prstGeom>
          </p:spPr>
          <p:txBody>
            <a:bodyPr anchor="t" rtlCol="false" tIns="0" lIns="0" bIns="0" rIns="0">
              <a:spAutoFit/>
            </a:bodyPr>
            <a:lstStyle/>
            <a:p>
              <a:pPr algn="ctr">
                <a:lnSpc>
                  <a:spcPts val="2257"/>
                </a:lnSpc>
              </a:pPr>
              <a:r>
                <a:rPr lang="en-US" sz="1612">
                  <a:solidFill>
                    <a:srgbClr val="FFFFFF"/>
                  </a:solidFill>
                  <a:latin typeface="Open Sans Extra Bold"/>
                </a:rPr>
                <a:t>Element 3</a:t>
              </a:r>
            </a:p>
            <a:p>
              <a:pPr algn="ctr">
                <a:lnSpc>
                  <a:spcPts val="2257"/>
                </a:lnSpc>
              </a:pPr>
              <a:r>
                <a:rPr lang="en-US" sz="1612">
                  <a:solidFill>
                    <a:srgbClr val="FFFFFF"/>
                  </a:solidFill>
                  <a:latin typeface="Open Sans Extra Bold"/>
                </a:rPr>
                <a:t>20%</a:t>
              </a:r>
            </a:p>
          </p:txBody>
        </p:sp>
        <p:sp>
          <p:nvSpPr>
            <p:cNvPr name="TextBox 10" id="10"/>
            <p:cNvSpPr txBox="true"/>
            <p:nvPr/>
          </p:nvSpPr>
          <p:spPr>
            <a:xfrm rot="0">
              <a:off x="0" y="4476202"/>
              <a:ext cx="1388182" cy="724853"/>
            </a:xfrm>
            <a:prstGeom prst="rect">
              <a:avLst/>
            </a:prstGeom>
          </p:spPr>
          <p:txBody>
            <a:bodyPr anchor="t" rtlCol="false" tIns="0" lIns="0" bIns="0" rIns="0">
              <a:spAutoFit/>
            </a:bodyPr>
            <a:lstStyle/>
            <a:p>
              <a:pPr algn="ctr">
                <a:lnSpc>
                  <a:spcPts val="2257"/>
                </a:lnSpc>
              </a:pPr>
              <a:r>
                <a:rPr lang="en-US" sz="1612">
                  <a:solidFill>
                    <a:srgbClr val="FFFFFF"/>
                  </a:solidFill>
                  <a:latin typeface="Open Sans Extra Bold"/>
                </a:rPr>
                <a:t>Element 4</a:t>
              </a:r>
            </a:p>
            <a:p>
              <a:pPr algn="ctr">
                <a:lnSpc>
                  <a:spcPts val="2257"/>
                </a:lnSpc>
              </a:pPr>
              <a:r>
                <a:rPr lang="en-US" sz="1612">
                  <a:solidFill>
                    <a:srgbClr val="FFFFFF"/>
                  </a:solidFill>
                  <a:latin typeface="Open Sans Extra Bold"/>
                </a:rPr>
                <a:t>20%</a:t>
              </a:r>
            </a:p>
          </p:txBody>
        </p:sp>
        <p:sp>
          <p:nvSpPr>
            <p:cNvPr name="TextBox 11" id="11"/>
            <p:cNvSpPr txBox="true"/>
            <p:nvPr/>
          </p:nvSpPr>
          <p:spPr>
            <a:xfrm rot="0">
              <a:off x="1463691" y="-28575"/>
              <a:ext cx="1388182" cy="724853"/>
            </a:xfrm>
            <a:prstGeom prst="rect">
              <a:avLst/>
            </a:prstGeom>
          </p:spPr>
          <p:txBody>
            <a:bodyPr anchor="t" rtlCol="false" tIns="0" lIns="0" bIns="0" rIns="0">
              <a:spAutoFit/>
            </a:bodyPr>
            <a:lstStyle/>
            <a:p>
              <a:pPr algn="ctr">
                <a:lnSpc>
                  <a:spcPts val="2257"/>
                </a:lnSpc>
              </a:pPr>
              <a:r>
                <a:rPr lang="en-US" sz="1612">
                  <a:solidFill>
                    <a:srgbClr val="FFFFFF"/>
                  </a:solidFill>
                  <a:latin typeface="Open Sans Extra Bold"/>
                </a:rPr>
                <a:t>Element 5</a:t>
              </a:r>
            </a:p>
            <a:p>
              <a:pPr algn="ctr">
                <a:lnSpc>
                  <a:spcPts val="2257"/>
                </a:lnSpc>
              </a:pPr>
              <a:r>
                <a:rPr lang="en-US" sz="1612">
                  <a:solidFill>
                    <a:srgbClr val="FFFFFF"/>
                  </a:solidFill>
                  <a:latin typeface="Open Sans Extra Bold"/>
                </a:rPr>
                <a:t>20%</a:t>
              </a:r>
            </a:p>
          </p:txBody>
        </p:sp>
        <p:grpSp>
          <p:nvGrpSpPr>
            <p:cNvPr name="Group 12" id="12"/>
            <p:cNvGrpSpPr>
              <a:grpSpLocks noChangeAspect="true"/>
            </p:cNvGrpSpPr>
            <p:nvPr/>
          </p:nvGrpSpPr>
          <p:grpSpPr>
            <a:xfrm rot="0">
              <a:off x="1764385" y="152036"/>
              <a:ext cx="6911580" cy="6911580"/>
              <a:chOff x="0" y="0"/>
              <a:chExt cx="2540000" cy="2540000"/>
            </a:xfrm>
          </p:grpSpPr>
          <p:sp>
            <p:nvSpPr>
              <p:cNvPr name="Freeform 13" id="13"/>
              <p:cNvSpPr/>
              <p:nvPr/>
            </p:nvSpPr>
            <p:spPr>
              <a:xfrm flipH="false" flipV="false" rot="0">
                <a:off x="1270000" y="0"/>
                <a:ext cx="1225947" cy="1270000"/>
              </a:xfrm>
              <a:custGeom>
                <a:avLst/>
                <a:gdLst/>
                <a:ahLst/>
                <a:cxnLst/>
                <a:rect r="r" b="b" t="t" l="l"/>
                <a:pathLst>
                  <a:path h="1270000" w="1225947">
                    <a:moveTo>
                      <a:pt x="0" y="0"/>
                    </a:moveTo>
                    <a:cubicBezTo>
                      <a:pt x="573695" y="0"/>
                      <a:pt x="1076156" y="384611"/>
                      <a:pt x="1225947" y="938406"/>
                    </a:cubicBezTo>
                    <a:lnTo>
                      <a:pt x="0" y="1270000"/>
                    </a:lnTo>
                    <a:close/>
                  </a:path>
                </a:pathLst>
              </a:custGeom>
              <a:solidFill>
                <a:srgbClr val="C471ED"/>
              </a:solidFill>
            </p:spPr>
          </p:sp>
          <p:sp>
            <p:nvSpPr>
              <p:cNvPr name="Freeform 14" id="14"/>
              <p:cNvSpPr/>
              <p:nvPr/>
            </p:nvSpPr>
            <p:spPr>
              <a:xfrm flipH="false" flipV="false" rot="0">
                <a:off x="1270000" y="877548"/>
                <a:ext cx="1385123" cy="1455928"/>
              </a:xfrm>
              <a:custGeom>
                <a:avLst/>
                <a:gdLst/>
                <a:ahLst/>
                <a:cxnLst/>
                <a:rect r="r" b="b" t="t" l="l"/>
                <a:pathLst>
                  <a:path h="1455928" w="1385123">
                    <a:moveTo>
                      <a:pt x="1207842" y="0"/>
                    </a:moveTo>
                    <a:cubicBezTo>
                      <a:pt x="1385123" y="545617"/>
                      <a:pt x="1174606" y="1142337"/>
                      <a:pt x="694203" y="1455928"/>
                    </a:cubicBezTo>
                    <a:lnTo>
                      <a:pt x="0" y="392452"/>
                    </a:lnTo>
                    <a:close/>
                  </a:path>
                </a:pathLst>
              </a:custGeom>
              <a:solidFill>
                <a:srgbClr val="8A5FC8"/>
              </a:solidFill>
            </p:spPr>
          </p:sp>
          <p:sp>
            <p:nvSpPr>
              <p:cNvPr name="Freeform 15" id="15"/>
              <p:cNvSpPr/>
              <p:nvPr/>
            </p:nvSpPr>
            <p:spPr>
              <a:xfrm flipH="false" flipV="false" rot="0">
                <a:off x="473094" y="1270000"/>
                <a:ext cx="1543393" cy="1364661"/>
              </a:xfrm>
              <a:custGeom>
                <a:avLst/>
                <a:gdLst/>
                <a:ahLst/>
                <a:cxnLst/>
                <a:rect r="r" b="b" t="t" l="l"/>
                <a:pathLst>
                  <a:path h="1364661" w="1543393">
                    <a:moveTo>
                      <a:pt x="1543393" y="1027452"/>
                    </a:moveTo>
                    <a:cubicBezTo>
                      <a:pt x="1079264" y="1364661"/>
                      <a:pt x="446696" y="1348844"/>
                      <a:pt x="0" y="988859"/>
                    </a:cubicBezTo>
                    <a:lnTo>
                      <a:pt x="796906" y="0"/>
                    </a:lnTo>
                    <a:close/>
                  </a:path>
                </a:pathLst>
              </a:custGeom>
              <a:solidFill>
                <a:srgbClr val="574CA0"/>
              </a:solidFill>
            </p:spPr>
          </p:sp>
          <p:sp>
            <p:nvSpPr>
              <p:cNvPr name="Freeform 16" id="16"/>
              <p:cNvSpPr/>
              <p:nvPr/>
            </p:nvSpPr>
            <p:spPr>
              <a:xfrm flipH="false" flipV="false" rot="0">
                <a:off x="-121047" y="817672"/>
                <a:ext cx="1391047" cy="1479780"/>
              </a:xfrm>
              <a:custGeom>
                <a:avLst/>
                <a:gdLst/>
                <a:ahLst/>
                <a:cxnLst/>
                <a:rect r="r" b="b" t="t" l="l"/>
                <a:pathLst>
                  <a:path h="1479780" w="1391047">
                    <a:moveTo>
                      <a:pt x="644560" y="1479780"/>
                    </a:moveTo>
                    <a:cubicBezTo>
                      <a:pt x="180430" y="1142570"/>
                      <a:pt x="0" y="536074"/>
                      <a:pt x="204329" y="0"/>
                    </a:cubicBezTo>
                    <a:lnTo>
                      <a:pt x="1391047" y="452328"/>
                    </a:lnTo>
                    <a:close/>
                  </a:path>
                </a:pathLst>
              </a:custGeom>
              <a:solidFill>
                <a:srgbClr val="293675"/>
              </a:solidFill>
            </p:spPr>
          </p:sp>
          <p:sp>
            <p:nvSpPr>
              <p:cNvPr name="Freeform 17" id="17"/>
              <p:cNvSpPr/>
              <p:nvPr/>
            </p:nvSpPr>
            <p:spPr>
              <a:xfrm flipH="false" flipV="false" rot="0">
                <a:off x="62158" y="0"/>
                <a:ext cx="1207842" cy="1270000"/>
              </a:xfrm>
              <a:custGeom>
                <a:avLst/>
                <a:gdLst/>
                <a:ahLst/>
                <a:cxnLst/>
                <a:rect r="r" b="b" t="t" l="l"/>
                <a:pathLst>
                  <a:path h="1270000" w="1207842">
                    <a:moveTo>
                      <a:pt x="0" y="877548"/>
                    </a:moveTo>
                    <a:cubicBezTo>
                      <a:pt x="170006" y="354324"/>
                      <a:pt x="657564" y="55"/>
                      <a:pt x="1207715" y="0"/>
                    </a:cubicBezTo>
                    <a:lnTo>
                      <a:pt x="1207842" y="1270000"/>
                    </a:lnTo>
                    <a:close/>
                  </a:path>
                </a:pathLst>
              </a:custGeom>
              <a:solidFill>
                <a:srgbClr val="00204A"/>
              </a:solidFill>
            </p:spPr>
          </p:sp>
        </p:grpSp>
      </p:grpSp>
      <p:sp>
        <p:nvSpPr>
          <p:cNvPr name="Freeform 18" id="18"/>
          <p:cNvSpPr/>
          <p:nvPr/>
        </p:nvSpPr>
        <p:spPr>
          <a:xfrm flipH="false" flipV="false" rot="0">
            <a:off x="17192315" y="612415"/>
            <a:ext cx="559181" cy="296366"/>
          </a:xfrm>
          <a:custGeom>
            <a:avLst/>
            <a:gdLst/>
            <a:ahLst/>
            <a:cxnLst/>
            <a:rect r="r" b="b" t="t" l="l"/>
            <a:pathLst>
              <a:path h="296366" w="559181">
                <a:moveTo>
                  <a:pt x="0" y="0"/>
                </a:moveTo>
                <a:lnTo>
                  <a:pt x="559182" y="0"/>
                </a:lnTo>
                <a:lnTo>
                  <a:pt x="559182" y="296366"/>
                </a:lnTo>
                <a:lnTo>
                  <a:pt x="0" y="2963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9" id="19"/>
          <p:cNvSpPr txBox="true"/>
          <p:nvPr/>
        </p:nvSpPr>
        <p:spPr>
          <a:xfrm rot="0">
            <a:off x="1360642" y="3979239"/>
            <a:ext cx="6101263" cy="4037330"/>
          </a:xfrm>
          <a:prstGeom prst="rect">
            <a:avLst/>
          </a:prstGeom>
        </p:spPr>
        <p:txBody>
          <a:bodyPr anchor="t" rtlCol="false" tIns="0" lIns="0" bIns="0" rIns="0">
            <a:spAutoFit/>
          </a:bodyPr>
          <a:lstStyle/>
          <a:p>
            <a:pPr>
              <a:lnSpc>
                <a:spcPts val="3219"/>
              </a:lnSpc>
            </a:pPr>
            <a:r>
              <a:rPr lang="en-US" sz="2299">
                <a:solidFill>
                  <a:srgbClr val="18072B"/>
                </a:solidFill>
                <a:latin typeface="Times New Roma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name="Freeform 20" id="20"/>
          <p:cNvSpPr/>
          <p:nvPr/>
        </p:nvSpPr>
        <p:spPr>
          <a:xfrm flipH="false" flipV="false" rot="-8100000">
            <a:off x="-1784959" y="11870230"/>
            <a:ext cx="9512725" cy="224846"/>
          </a:xfrm>
          <a:custGeom>
            <a:avLst/>
            <a:gdLst/>
            <a:ahLst/>
            <a:cxnLst/>
            <a:rect r="r" b="b" t="t" l="l"/>
            <a:pathLst>
              <a:path h="224846" w="9512725">
                <a:moveTo>
                  <a:pt x="0" y="0"/>
                </a:moveTo>
                <a:lnTo>
                  <a:pt x="9512725" y="0"/>
                </a:lnTo>
                <a:lnTo>
                  <a:pt x="9512725" y="224846"/>
                </a:lnTo>
                <a:lnTo>
                  <a:pt x="0" y="2248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8100000">
            <a:off x="-536152" y="12228206"/>
            <a:ext cx="9512725" cy="224846"/>
          </a:xfrm>
          <a:custGeom>
            <a:avLst/>
            <a:gdLst/>
            <a:ahLst/>
            <a:cxnLst/>
            <a:rect r="r" b="b" t="t" l="l"/>
            <a:pathLst>
              <a:path h="224846" w="9512725">
                <a:moveTo>
                  <a:pt x="0" y="0"/>
                </a:moveTo>
                <a:lnTo>
                  <a:pt x="9512725" y="0"/>
                </a:lnTo>
                <a:lnTo>
                  <a:pt x="9512725" y="224846"/>
                </a:lnTo>
                <a:lnTo>
                  <a:pt x="0" y="2248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5400000">
            <a:off x="1381331" y="9285564"/>
            <a:ext cx="14044299" cy="331956"/>
          </a:xfrm>
          <a:custGeom>
            <a:avLst/>
            <a:gdLst/>
            <a:ahLst/>
            <a:cxnLst/>
            <a:rect r="r" b="b" t="t" l="l"/>
            <a:pathLst>
              <a:path h="331956" w="14044299">
                <a:moveTo>
                  <a:pt x="0" y="0"/>
                </a:moveTo>
                <a:lnTo>
                  <a:pt x="14044299" y="0"/>
                </a:lnTo>
                <a:lnTo>
                  <a:pt x="14044299" y="331956"/>
                </a:lnTo>
                <a:lnTo>
                  <a:pt x="0" y="3319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0">
            <a:off x="366577" y="997568"/>
            <a:ext cx="300896" cy="300896"/>
          </a:xfrm>
          <a:custGeom>
            <a:avLst/>
            <a:gdLst/>
            <a:ahLst/>
            <a:cxnLst/>
            <a:rect r="r" b="b" t="t" l="l"/>
            <a:pathLst>
              <a:path h="300896" w="300896">
                <a:moveTo>
                  <a:pt x="0" y="0"/>
                </a:moveTo>
                <a:lnTo>
                  <a:pt x="300896" y="0"/>
                </a:lnTo>
                <a:lnTo>
                  <a:pt x="300896" y="300895"/>
                </a:lnTo>
                <a:lnTo>
                  <a:pt x="0" y="3008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0">
            <a:off x="-2695249" y="1536588"/>
            <a:ext cx="6873872" cy="162473"/>
          </a:xfrm>
          <a:custGeom>
            <a:avLst/>
            <a:gdLst/>
            <a:ahLst/>
            <a:cxnLst/>
            <a:rect r="r" b="b" t="t" l="l"/>
            <a:pathLst>
              <a:path h="162473" w="6873872">
                <a:moveTo>
                  <a:pt x="0" y="0"/>
                </a:moveTo>
                <a:lnTo>
                  <a:pt x="6873872" y="0"/>
                </a:lnTo>
                <a:lnTo>
                  <a:pt x="6873872" y="162474"/>
                </a:lnTo>
                <a:lnTo>
                  <a:pt x="0" y="1624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5" id="25"/>
          <p:cNvSpPr txBox="true"/>
          <p:nvPr/>
        </p:nvSpPr>
        <p:spPr>
          <a:xfrm rot="0">
            <a:off x="842598" y="1022921"/>
            <a:ext cx="3032398" cy="269240"/>
          </a:xfrm>
          <a:prstGeom prst="rect">
            <a:avLst/>
          </a:prstGeom>
        </p:spPr>
        <p:txBody>
          <a:bodyPr anchor="t" rtlCol="false" tIns="0" lIns="0" bIns="0" rIns="0">
            <a:spAutoFit/>
          </a:bodyPr>
          <a:lstStyle/>
          <a:p>
            <a:pPr>
              <a:lnSpc>
                <a:spcPts val="1869"/>
              </a:lnSpc>
            </a:pPr>
            <a:r>
              <a:rPr lang="en-US" sz="1699" spc="67">
                <a:solidFill>
                  <a:srgbClr val="18072B"/>
                </a:solidFill>
                <a:latin typeface="Times New Roman Bold"/>
              </a:rPr>
              <a:t>EDITORA HUMANIZE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73866" y="4312582"/>
            <a:ext cx="7856167" cy="4430159"/>
          </a:xfrm>
          <a:custGeom>
            <a:avLst/>
            <a:gdLst/>
            <a:ahLst/>
            <a:cxnLst/>
            <a:rect r="r" b="b" t="t" l="l"/>
            <a:pathLst>
              <a:path h="4430159" w="7856167">
                <a:moveTo>
                  <a:pt x="0" y="0"/>
                </a:moveTo>
                <a:lnTo>
                  <a:pt x="7856167" y="0"/>
                </a:lnTo>
                <a:lnTo>
                  <a:pt x="7856167" y="4430159"/>
                </a:lnTo>
                <a:lnTo>
                  <a:pt x="0" y="4430159"/>
                </a:lnTo>
                <a:lnTo>
                  <a:pt x="0" y="0"/>
                </a:lnTo>
                <a:close/>
              </a:path>
            </a:pathLst>
          </a:custGeom>
          <a:blipFill>
            <a:blip r:embed="rId2"/>
            <a:stretch>
              <a:fillRect l="0" t="0" r="0" b="-18222"/>
            </a:stretch>
          </a:blipFill>
        </p:spPr>
      </p:sp>
      <p:sp>
        <p:nvSpPr>
          <p:cNvPr name="TextBox 3" id="3"/>
          <p:cNvSpPr txBox="true"/>
          <p:nvPr/>
        </p:nvSpPr>
        <p:spPr>
          <a:xfrm rot="0">
            <a:off x="1473866" y="2178035"/>
            <a:ext cx="7856167" cy="964438"/>
          </a:xfrm>
          <a:prstGeom prst="rect">
            <a:avLst/>
          </a:prstGeom>
        </p:spPr>
        <p:txBody>
          <a:bodyPr anchor="t" rtlCol="false" tIns="0" lIns="0" bIns="0" rIns="0">
            <a:spAutoFit/>
          </a:bodyPr>
          <a:lstStyle/>
          <a:p>
            <a:pPr>
              <a:lnSpc>
                <a:spcPts val="6776"/>
              </a:lnSpc>
            </a:pPr>
            <a:r>
              <a:rPr lang="en-US" sz="5600">
                <a:solidFill>
                  <a:srgbClr val="18072B"/>
                </a:solidFill>
                <a:latin typeface="Times New Roman Bold"/>
              </a:rPr>
              <a:t>Resultados</a:t>
            </a:r>
          </a:p>
        </p:txBody>
      </p:sp>
      <p:sp>
        <p:nvSpPr>
          <p:cNvPr name="TextBox 4" id="4"/>
          <p:cNvSpPr txBox="true"/>
          <p:nvPr/>
        </p:nvSpPr>
        <p:spPr>
          <a:xfrm rot="0">
            <a:off x="11213105" y="2327289"/>
            <a:ext cx="5573661" cy="535432"/>
          </a:xfrm>
          <a:prstGeom prst="rect">
            <a:avLst/>
          </a:prstGeom>
        </p:spPr>
        <p:txBody>
          <a:bodyPr anchor="t" rtlCol="false" tIns="0" lIns="0" bIns="0" rIns="0">
            <a:spAutoFit/>
          </a:bodyPr>
          <a:lstStyle/>
          <a:p>
            <a:pPr>
              <a:lnSpc>
                <a:spcPts val="4004"/>
              </a:lnSpc>
            </a:pPr>
            <a:r>
              <a:rPr lang="en-US" sz="2600">
                <a:solidFill>
                  <a:srgbClr val="000000"/>
                </a:solidFill>
                <a:latin typeface="Times New Roman Bold"/>
              </a:rPr>
              <a:t>Support consultations</a:t>
            </a:r>
          </a:p>
        </p:txBody>
      </p:sp>
      <p:sp>
        <p:nvSpPr>
          <p:cNvPr name="TextBox 5" id="5"/>
          <p:cNvSpPr txBox="true"/>
          <p:nvPr/>
        </p:nvSpPr>
        <p:spPr>
          <a:xfrm rot="0">
            <a:off x="1473866" y="3261339"/>
            <a:ext cx="7856167" cy="659130"/>
          </a:xfrm>
          <a:prstGeom prst="rect">
            <a:avLst/>
          </a:prstGeom>
        </p:spPr>
        <p:txBody>
          <a:bodyPr anchor="t" rtlCol="false" tIns="0" lIns="0" bIns="0" rIns="0">
            <a:spAutoFit/>
          </a:bodyPr>
          <a:lstStyle/>
          <a:p>
            <a:pPr>
              <a:lnSpc>
                <a:spcPts val="2519"/>
              </a:lnSpc>
            </a:pPr>
            <a:r>
              <a:rPr lang="en-US" sz="1799">
                <a:solidFill>
                  <a:srgbClr val="18072B"/>
                </a:solidFill>
                <a:latin typeface="Times New Roman"/>
              </a:rPr>
              <a:t>Lorem ipsum dolor sit amet, consectetur adipiscing elit. Suspendisse in mi sed velit lacinia vulputate. Vestibulum dignissim mollis ipsum sed pellentesque.</a:t>
            </a:r>
          </a:p>
        </p:txBody>
      </p:sp>
      <p:sp>
        <p:nvSpPr>
          <p:cNvPr name="TextBox 6" id="6"/>
          <p:cNvSpPr txBox="true"/>
          <p:nvPr/>
        </p:nvSpPr>
        <p:spPr>
          <a:xfrm rot="0">
            <a:off x="11213105" y="3088687"/>
            <a:ext cx="5519929" cy="946014"/>
          </a:xfrm>
          <a:prstGeom prst="rect">
            <a:avLst/>
          </a:prstGeom>
        </p:spPr>
        <p:txBody>
          <a:bodyPr anchor="t" rtlCol="false" tIns="0" lIns="0" bIns="0" rIns="0">
            <a:spAutoFit/>
          </a:bodyPr>
          <a:lstStyle/>
          <a:p>
            <a:pPr>
              <a:lnSpc>
                <a:spcPts val="2457"/>
              </a:lnSpc>
            </a:pPr>
            <a:r>
              <a:rPr lang="en-US" sz="1755">
                <a:solidFill>
                  <a:srgbClr val="18072B"/>
                </a:solidFill>
                <a:latin typeface="Times New Roman"/>
              </a:rPr>
              <a:t>Lorem ipsum dolor sit amet, consectetur adipiscing elit. Suspendisse in mi sed velit lacinia vulputate. Vestibulum dignissim mollis ipsum sed pellentesque.</a:t>
            </a:r>
          </a:p>
        </p:txBody>
      </p:sp>
      <p:sp>
        <p:nvSpPr>
          <p:cNvPr name="Freeform 7" id="7"/>
          <p:cNvSpPr/>
          <p:nvPr/>
        </p:nvSpPr>
        <p:spPr>
          <a:xfrm flipH="false" flipV="false" rot="0">
            <a:off x="17192315" y="612415"/>
            <a:ext cx="559181" cy="296366"/>
          </a:xfrm>
          <a:custGeom>
            <a:avLst/>
            <a:gdLst/>
            <a:ahLst/>
            <a:cxnLst/>
            <a:rect r="r" b="b" t="t" l="l"/>
            <a:pathLst>
              <a:path h="296366" w="559181">
                <a:moveTo>
                  <a:pt x="0" y="0"/>
                </a:moveTo>
                <a:lnTo>
                  <a:pt x="559182" y="0"/>
                </a:lnTo>
                <a:lnTo>
                  <a:pt x="559182" y="296366"/>
                </a:lnTo>
                <a:lnTo>
                  <a:pt x="0" y="2963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0039581" y="2292335"/>
            <a:ext cx="959718" cy="959718"/>
          </a:xfrm>
          <a:custGeom>
            <a:avLst/>
            <a:gdLst/>
            <a:ahLst/>
            <a:cxnLst/>
            <a:rect r="r" b="b" t="t" l="l"/>
            <a:pathLst>
              <a:path h="959718" w="959718">
                <a:moveTo>
                  <a:pt x="0" y="0"/>
                </a:moveTo>
                <a:lnTo>
                  <a:pt x="959719" y="0"/>
                </a:lnTo>
                <a:lnTo>
                  <a:pt x="959719" y="959718"/>
                </a:lnTo>
                <a:lnTo>
                  <a:pt x="0" y="9597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0054342" y="2468823"/>
            <a:ext cx="944958" cy="495403"/>
          </a:xfrm>
          <a:prstGeom prst="rect">
            <a:avLst/>
          </a:prstGeom>
        </p:spPr>
        <p:txBody>
          <a:bodyPr anchor="t" rtlCol="false" tIns="0" lIns="0" bIns="0" rIns="0">
            <a:spAutoFit/>
          </a:bodyPr>
          <a:lstStyle/>
          <a:p>
            <a:pPr algn="ctr">
              <a:lnSpc>
                <a:spcPts val="3669"/>
              </a:lnSpc>
              <a:spcBef>
                <a:spcPct val="0"/>
              </a:spcBef>
            </a:pPr>
            <a:r>
              <a:rPr lang="en-US" sz="2620">
                <a:solidFill>
                  <a:srgbClr val="000000"/>
                </a:solidFill>
                <a:latin typeface="Times New Roman Bold"/>
              </a:rPr>
              <a:t>01</a:t>
            </a:r>
          </a:p>
        </p:txBody>
      </p:sp>
      <p:sp>
        <p:nvSpPr>
          <p:cNvPr name="TextBox 10" id="10"/>
          <p:cNvSpPr txBox="true"/>
          <p:nvPr/>
        </p:nvSpPr>
        <p:spPr>
          <a:xfrm rot="0">
            <a:off x="11227866" y="4618426"/>
            <a:ext cx="5573661" cy="535432"/>
          </a:xfrm>
          <a:prstGeom prst="rect">
            <a:avLst/>
          </a:prstGeom>
        </p:spPr>
        <p:txBody>
          <a:bodyPr anchor="t" rtlCol="false" tIns="0" lIns="0" bIns="0" rIns="0">
            <a:spAutoFit/>
          </a:bodyPr>
          <a:lstStyle/>
          <a:p>
            <a:pPr>
              <a:lnSpc>
                <a:spcPts val="4004"/>
              </a:lnSpc>
            </a:pPr>
            <a:r>
              <a:rPr lang="en-US" sz="2600">
                <a:solidFill>
                  <a:srgbClr val="000000"/>
                </a:solidFill>
                <a:latin typeface="Times New Roman Bold"/>
              </a:rPr>
              <a:t>Hardware and software products</a:t>
            </a:r>
          </a:p>
        </p:txBody>
      </p:sp>
      <p:sp>
        <p:nvSpPr>
          <p:cNvPr name="TextBox 11" id="11"/>
          <p:cNvSpPr txBox="true"/>
          <p:nvPr/>
        </p:nvSpPr>
        <p:spPr>
          <a:xfrm rot="0">
            <a:off x="11227866" y="5379824"/>
            <a:ext cx="5519929" cy="946014"/>
          </a:xfrm>
          <a:prstGeom prst="rect">
            <a:avLst/>
          </a:prstGeom>
        </p:spPr>
        <p:txBody>
          <a:bodyPr anchor="t" rtlCol="false" tIns="0" lIns="0" bIns="0" rIns="0">
            <a:spAutoFit/>
          </a:bodyPr>
          <a:lstStyle/>
          <a:p>
            <a:pPr>
              <a:lnSpc>
                <a:spcPts val="2457"/>
              </a:lnSpc>
            </a:pPr>
            <a:r>
              <a:rPr lang="en-US" sz="1755">
                <a:solidFill>
                  <a:srgbClr val="18072B"/>
                </a:solidFill>
                <a:latin typeface="Times New Roman"/>
              </a:rPr>
              <a:t>Lorem ipsum dolor sit amet, consectetur adipiscing elit. Suspendisse in mi sed velit lacinia vulputate. Vestibulum dignissim mollis ipsum sed pellentesque.</a:t>
            </a:r>
          </a:p>
        </p:txBody>
      </p:sp>
      <p:sp>
        <p:nvSpPr>
          <p:cNvPr name="Freeform 12" id="12"/>
          <p:cNvSpPr/>
          <p:nvPr/>
        </p:nvSpPr>
        <p:spPr>
          <a:xfrm flipH="false" flipV="false" rot="0">
            <a:off x="10054342" y="4583471"/>
            <a:ext cx="959718" cy="959718"/>
          </a:xfrm>
          <a:custGeom>
            <a:avLst/>
            <a:gdLst/>
            <a:ahLst/>
            <a:cxnLst/>
            <a:rect r="r" b="b" t="t" l="l"/>
            <a:pathLst>
              <a:path h="959718" w="959718">
                <a:moveTo>
                  <a:pt x="0" y="0"/>
                </a:moveTo>
                <a:lnTo>
                  <a:pt x="959718" y="0"/>
                </a:lnTo>
                <a:lnTo>
                  <a:pt x="959718" y="959719"/>
                </a:lnTo>
                <a:lnTo>
                  <a:pt x="0" y="9597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10069102" y="4759959"/>
            <a:ext cx="944958" cy="495403"/>
          </a:xfrm>
          <a:prstGeom prst="rect">
            <a:avLst/>
          </a:prstGeom>
        </p:spPr>
        <p:txBody>
          <a:bodyPr anchor="t" rtlCol="false" tIns="0" lIns="0" bIns="0" rIns="0">
            <a:spAutoFit/>
          </a:bodyPr>
          <a:lstStyle/>
          <a:p>
            <a:pPr algn="ctr">
              <a:lnSpc>
                <a:spcPts val="3669"/>
              </a:lnSpc>
              <a:spcBef>
                <a:spcPct val="0"/>
              </a:spcBef>
            </a:pPr>
            <a:r>
              <a:rPr lang="en-US" sz="2620">
                <a:solidFill>
                  <a:srgbClr val="000000"/>
                </a:solidFill>
                <a:latin typeface="Times New Roman Bold"/>
              </a:rPr>
              <a:t>02</a:t>
            </a:r>
          </a:p>
        </p:txBody>
      </p:sp>
      <p:sp>
        <p:nvSpPr>
          <p:cNvPr name="TextBox 14" id="14"/>
          <p:cNvSpPr txBox="true"/>
          <p:nvPr/>
        </p:nvSpPr>
        <p:spPr>
          <a:xfrm rot="0">
            <a:off x="11242626" y="6909563"/>
            <a:ext cx="5573661" cy="535432"/>
          </a:xfrm>
          <a:prstGeom prst="rect">
            <a:avLst/>
          </a:prstGeom>
        </p:spPr>
        <p:txBody>
          <a:bodyPr anchor="t" rtlCol="false" tIns="0" lIns="0" bIns="0" rIns="0">
            <a:spAutoFit/>
          </a:bodyPr>
          <a:lstStyle/>
          <a:p>
            <a:pPr>
              <a:lnSpc>
                <a:spcPts val="4004"/>
              </a:lnSpc>
            </a:pPr>
            <a:r>
              <a:rPr lang="en-US" sz="2600">
                <a:solidFill>
                  <a:srgbClr val="000000"/>
                </a:solidFill>
                <a:latin typeface="Times New Roman Bold"/>
              </a:rPr>
              <a:t>Free diagnoses</a:t>
            </a:r>
          </a:p>
        </p:txBody>
      </p:sp>
      <p:sp>
        <p:nvSpPr>
          <p:cNvPr name="TextBox 15" id="15"/>
          <p:cNvSpPr txBox="true"/>
          <p:nvPr/>
        </p:nvSpPr>
        <p:spPr>
          <a:xfrm rot="0">
            <a:off x="11242626" y="7670961"/>
            <a:ext cx="5519929" cy="946014"/>
          </a:xfrm>
          <a:prstGeom prst="rect">
            <a:avLst/>
          </a:prstGeom>
        </p:spPr>
        <p:txBody>
          <a:bodyPr anchor="t" rtlCol="false" tIns="0" lIns="0" bIns="0" rIns="0">
            <a:spAutoFit/>
          </a:bodyPr>
          <a:lstStyle/>
          <a:p>
            <a:pPr>
              <a:lnSpc>
                <a:spcPts val="2457"/>
              </a:lnSpc>
            </a:pPr>
            <a:r>
              <a:rPr lang="en-US" sz="1755">
                <a:solidFill>
                  <a:srgbClr val="18072B"/>
                </a:solidFill>
                <a:latin typeface="Times New Roman"/>
              </a:rPr>
              <a:t>Lorem ipsum dolor sit amet, consectetur adipiscing elit. Suspendisse in mi sed velit lacinia vulputate. Vestibulum dignissim mollis ipsum sed pellentesque.</a:t>
            </a:r>
          </a:p>
        </p:txBody>
      </p:sp>
      <p:sp>
        <p:nvSpPr>
          <p:cNvPr name="Freeform 16" id="16"/>
          <p:cNvSpPr/>
          <p:nvPr/>
        </p:nvSpPr>
        <p:spPr>
          <a:xfrm flipH="false" flipV="false" rot="0">
            <a:off x="10069102" y="6874608"/>
            <a:ext cx="959718" cy="959718"/>
          </a:xfrm>
          <a:custGeom>
            <a:avLst/>
            <a:gdLst/>
            <a:ahLst/>
            <a:cxnLst/>
            <a:rect r="r" b="b" t="t" l="l"/>
            <a:pathLst>
              <a:path h="959718" w="959718">
                <a:moveTo>
                  <a:pt x="0" y="0"/>
                </a:moveTo>
                <a:lnTo>
                  <a:pt x="959718" y="0"/>
                </a:lnTo>
                <a:lnTo>
                  <a:pt x="959718" y="959719"/>
                </a:lnTo>
                <a:lnTo>
                  <a:pt x="0" y="9597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7" id="17"/>
          <p:cNvSpPr txBox="true"/>
          <p:nvPr/>
        </p:nvSpPr>
        <p:spPr>
          <a:xfrm rot="0">
            <a:off x="10083862" y="7051096"/>
            <a:ext cx="944958" cy="495403"/>
          </a:xfrm>
          <a:prstGeom prst="rect">
            <a:avLst/>
          </a:prstGeom>
        </p:spPr>
        <p:txBody>
          <a:bodyPr anchor="t" rtlCol="false" tIns="0" lIns="0" bIns="0" rIns="0">
            <a:spAutoFit/>
          </a:bodyPr>
          <a:lstStyle/>
          <a:p>
            <a:pPr algn="ctr">
              <a:lnSpc>
                <a:spcPts val="3669"/>
              </a:lnSpc>
              <a:spcBef>
                <a:spcPct val="0"/>
              </a:spcBef>
            </a:pPr>
            <a:r>
              <a:rPr lang="en-US" sz="2620">
                <a:solidFill>
                  <a:srgbClr val="000000"/>
                </a:solidFill>
                <a:latin typeface="Times New Roman Bold"/>
              </a:rPr>
              <a:t>03</a:t>
            </a:r>
          </a:p>
        </p:txBody>
      </p:sp>
      <p:sp>
        <p:nvSpPr>
          <p:cNvPr name="Freeform 18" id="18"/>
          <p:cNvSpPr/>
          <p:nvPr/>
        </p:nvSpPr>
        <p:spPr>
          <a:xfrm flipH="false" flipV="false" rot="0">
            <a:off x="366577" y="997568"/>
            <a:ext cx="300896" cy="300896"/>
          </a:xfrm>
          <a:custGeom>
            <a:avLst/>
            <a:gdLst/>
            <a:ahLst/>
            <a:cxnLst/>
            <a:rect r="r" b="b" t="t" l="l"/>
            <a:pathLst>
              <a:path h="300896" w="300896">
                <a:moveTo>
                  <a:pt x="0" y="0"/>
                </a:moveTo>
                <a:lnTo>
                  <a:pt x="300896" y="0"/>
                </a:lnTo>
                <a:lnTo>
                  <a:pt x="300896" y="300895"/>
                </a:lnTo>
                <a:lnTo>
                  <a:pt x="0" y="3008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2695249" y="1536588"/>
            <a:ext cx="6873872" cy="162473"/>
          </a:xfrm>
          <a:custGeom>
            <a:avLst/>
            <a:gdLst/>
            <a:ahLst/>
            <a:cxnLst/>
            <a:rect r="r" b="b" t="t" l="l"/>
            <a:pathLst>
              <a:path h="162473" w="6873872">
                <a:moveTo>
                  <a:pt x="0" y="0"/>
                </a:moveTo>
                <a:lnTo>
                  <a:pt x="6873872" y="0"/>
                </a:lnTo>
                <a:lnTo>
                  <a:pt x="6873872" y="162474"/>
                </a:lnTo>
                <a:lnTo>
                  <a:pt x="0" y="1624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0" id="20"/>
          <p:cNvSpPr txBox="true"/>
          <p:nvPr/>
        </p:nvSpPr>
        <p:spPr>
          <a:xfrm rot="0">
            <a:off x="842598" y="1022921"/>
            <a:ext cx="3032398" cy="269240"/>
          </a:xfrm>
          <a:prstGeom prst="rect">
            <a:avLst/>
          </a:prstGeom>
        </p:spPr>
        <p:txBody>
          <a:bodyPr anchor="t" rtlCol="false" tIns="0" lIns="0" bIns="0" rIns="0">
            <a:spAutoFit/>
          </a:bodyPr>
          <a:lstStyle/>
          <a:p>
            <a:pPr>
              <a:lnSpc>
                <a:spcPts val="1869"/>
              </a:lnSpc>
            </a:pPr>
            <a:r>
              <a:rPr lang="en-US" sz="1699" spc="67">
                <a:solidFill>
                  <a:srgbClr val="000000"/>
                </a:solidFill>
                <a:latin typeface="Times New Roman Bold"/>
              </a:rPr>
              <a:t>EDITORA HUMANIZE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856093" y="4417215"/>
            <a:ext cx="4491099" cy="1412655"/>
          </a:xfrm>
          <a:custGeom>
            <a:avLst/>
            <a:gdLst/>
            <a:ahLst/>
            <a:cxnLst/>
            <a:rect r="r" b="b" t="t" l="l"/>
            <a:pathLst>
              <a:path h="1412655" w="4491099">
                <a:moveTo>
                  <a:pt x="0" y="0"/>
                </a:moveTo>
                <a:lnTo>
                  <a:pt x="4491100" y="0"/>
                </a:lnTo>
                <a:lnTo>
                  <a:pt x="4491100" y="1412654"/>
                </a:lnTo>
                <a:lnTo>
                  <a:pt x="0" y="14126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006452" y="5944169"/>
            <a:ext cx="4557297" cy="1982470"/>
          </a:xfrm>
          <a:prstGeom prst="rect">
            <a:avLst/>
          </a:prstGeom>
        </p:spPr>
        <p:txBody>
          <a:bodyPr anchor="t" rtlCol="false" tIns="0" lIns="0" bIns="0" rIns="0">
            <a:spAutoFit/>
          </a:bodyPr>
          <a:lstStyle/>
          <a:p>
            <a:pPr>
              <a:lnSpc>
                <a:spcPts val="3079"/>
              </a:lnSpc>
            </a:pPr>
            <a:r>
              <a:rPr lang="en-US" sz="2199">
                <a:solidFill>
                  <a:srgbClr val="18072B"/>
                </a:solidFill>
                <a:latin typeface="Times New Roman"/>
              </a:rPr>
              <a:t>Lorem ipsum dolor sit amet, consectetur adipiscing elit. Suspendisse in mi sed velit lacinia vulputate. Vestibulum dignissim mollis ipsum sed pellentesque.</a:t>
            </a:r>
          </a:p>
        </p:txBody>
      </p:sp>
      <p:sp>
        <p:nvSpPr>
          <p:cNvPr name="Freeform 4" id="4"/>
          <p:cNvSpPr/>
          <p:nvPr/>
        </p:nvSpPr>
        <p:spPr>
          <a:xfrm flipH="false" flipV="false" rot="0">
            <a:off x="1724251" y="4417215"/>
            <a:ext cx="4491099" cy="1412655"/>
          </a:xfrm>
          <a:custGeom>
            <a:avLst/>
            <a:gdLst/>
            <a:ahLst/>
            <a:cxnLst/>
            <a:rect r="r" b="b" t="t" l="l"/>
            <a:pathLst>
              <a:path h="1412655" w="4491099">
                <a:moveTo>
                  <a:pt x="0" y="0"/>
                </a:moveTo>
                <a:lnTo>
                  <a:pt x="4491099" y="0"/>
                </a:lnTo>
                <a:lnTo>
                  <a:pt x="4491099" y="1412654"/>
                </a:lnTo>
                <a:lnTo>
                  <a:pt x="0" y="14126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2063393" y="5944169"/>
            <a:ext cx="4541061" cy="1982470"/>
          </a:xfrm>
          <a:prstGeom prst="rect">
            <a:avLst/>
          </a:prstGeom>
        </p:spPr>
        <p:txBody>
          <a:bodyPr anchor="t" rtlCol="false" tIns="0" lIns="0" bIns="0" rIns="0">
            <a:spAutoFit/>
          </a:bodyPr>
          <a:lstStyle/>
          <a:p>
            <a:pPr>
              <a:lnSpc>
                <a:spcPts val="3079"/>
              </a:lnSpc>
            </a:pPr>
            <a:r>
              <a:rPr lang="en-US" sz="2199">
                <a:solidFill>
                  <a:srgbClr val="18072B"/>
                </a:solidFill>
                <a:latin typeface="Times New Roman"/>
              </a:rPr>
              <a:t>Lorem ipsum dolor sit amet, consectetur adipiscing elit. Suspendisse in mi sed velit lacinia vulputate. Vestibulum dignissim mollis ipsum sed pellentesque.</a:t>
            </a:r>
          </a:p>
        </p:txBody>
      </p:sp>
      <p:sp>
        <p:nvSpPr>
          <p:cNvPr name="TextBox 6" id="6"/>
          <p:cNvSpPr txBox="true"/>
          <p:nvPr/>
        </p:nvSpPr>
        <p:spPr>
          <a:xfrm rot="0">
            <a:off x="1724251" y="4725079"/>
            <a:ext cx="4674564" cy="663575"/>
          </a:xfrm>
          <a:prstGeom prst="rect">
            <a:avLst/>
          </a:prstGeom>
        </p:spPr>
        <p:txBody>
          <a:bodyPr anchor="t" rtlCol="false" tIns="0" lIns="0" bIns="0" rIns="0">
            <a:spAutoFit/>
          </a:bodyPr>
          <a:lstStyle/>
          <a:p>
            <a:pPr algn="ctr" marL="0" indent="0" lvl="0">
              <a:lnSpc>
                <a:spcPts val="4899"/>
              </a:lnSpc>
              <a:spcBef>
                <a:spcPct val="0"/>
              </a:spcBef>
            </a:pPr>
            <a:r>
              <a:rPr lang="en-US" sz="3499">
                <a:solidFill>
                  <a:srgbClr val="000000"/>
                </a:solidFill>
                <a:latin typeface="Times New Roman Bold"/>
              </a:rPr>
              <a:t>MISSION</a:t>
            </a:r>
          </a:p>
        </p:txBody>
      </p:sp>
      <p:sp>
        <p:nvSpPr>
          <p:cNvPr name="Freeform 7" id="7"/>
          <p:cNvSpPr/>
          <p:nvPr/>
        </p:nvSpPr>
        <p:spPr>
          <a:xfrm flipH="false" flipV="false" rot="0">
            <a:off x="6790172" y="4417215"/>
            <a:ext cx="4491099" cy="1412655"/>
          </a:xfrm>
          <a:custGeom>
            <a:avLst/>
            <a:gdLst/>
            <a:ahLst/>
            <a:cxnLst/>
            <a:rect r="r" b="b" t="t" l="l"/>
            <a:pathLst>
              <a:path h="1412655" w="4491099">
                <a:moveTo>
                  <a:pt x="0" y="0"/>
                </a:moveTo>
                <a:lnTo>
                  <a:pt x="4491099" y="0"/>
                </a:lnTo>
                <a:lnTo>
                  <a:pt x="4491099" y="1412654"/>
                </a:lnTo>
                <a:lnTo>
                  <a:pt x="0" y="14126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6604455" y="4725079"/>
            <a:ext cx="4807456" cy="663575"/>
          </a:xfrm>
          <a:prstGeom prst="rect">
            <a:avLst/>
          </a:prstGeom>
        </p:spPr>
        <p:txBody>
          <a:bodyPr anchor="t" rtlCol="false" tIns="0" lIns="0" bIns="0" rIns="0">
            <a:spAutoFit/>
          </a:bodyPr>
          <a:lstStyle/>
          <a:p>
            <a:pPr algn="ctr">
              <a:lnSpc>
                <a:spcPts val="4899"/>
              </a:lnSpc>
            </a:pPr>
            <a:r>
              <a:rPr lang="en-US" sz="3499">
                <a:solidFill>
                  <a:srgbClr val="000000"/>
                </a:solidFill>
                <a:latin typeface="Times New Roman Bold"/>
              </a:rPr>
              <a:t>VISION</a:t>
            </a:r>
          </a:p>
        </p:txBody>
      </p:sp>
      <p:sp>
        <p:nvSpPr>
          <p:cNvPr name="TextBox 9" id="9"/>
          <p:cNvSpPr txBox="true"/>
          <p:nvPr/>
        </p:nvSpPr>
        <p:spPr>
          <a:xfrm rot="0">
            <a:off x="11856093" y="4725079"/>
            <a:ext cx="4557297" cy="663575"/>
          </a:xfrm>
          <a:prstGeom prst="rect">
            <a:avLst/>
          </a:prstGeom>
        </p:spPr>
        <p:txBody>
          <a:bodyPr anchor="t" rtlCol="false" tIns="0" lIns="0" bIns="0" rIns="0">
            <a:spAutoFit/>
          </a:bodyPr>
          <a:lstStyle/>
          <a:p>
            <a:pPr algn="ctr">
              <a:lnSpc>
                <a:spcPts val="4899"/>
              </a:lnSpc>
            </a:pPr>
            <a:r>
              <a:rPr lang="en-US" sz="3499">
                <a:solidFill>
                  <a:srgbClr val="000000"/>
                </a:solidFill>
                <a:latin typeface="Times New Roman Bold"/>
              </a:rPr>
              <a:t>VALUES</a:t>
            </a:r>
          </a:p>
        </p:txBody>
      </p:sp>
      <p:sp>
        <p:nvSpPr>
          <p:cNvPr name="TextBox 10" id="10"/>
          <p:cNvSpPr txBox="true"/>
          <p:nvPr/>
        </p:nvSpPr>
        <p:spPr>
          <a:xfrm rot="0">
            <a:off x="6994980" y="5944169"/>
            <a:ext cx="4595786" cy="1982470"/>
          </a:xfrm>
          <a:prstGeom prst="rect">
            <a:avLst/>
          </a:prstGeom>
        </p:spPr>
        <p:txBody>
          <a:bodyPr anchor="t" rtlCol="false" tIns="0" lIns="0" bIns="0" rIns="0">
            <a:spAutoFit/>
          </a:bodyPr>
          <a:lstStyle/>
          <a:p>
            <a:pPr>
              <a:lnSpc>
                <a:spcPts val="3079"/>
              </a:lnSpc>
            </a:pPr>
            <a:r>
              <a:rPr lang="en-US" sz="2199">
                <a:solidFill>
                  <a:srgbClr val="18072B"/>
                </a:solidFill>
                <a:latin typeface="Times New Roman"/>
              </a:rPr>
              <a:t>Lorem ipsum dolor sit amet, consectetur adipiscing elit. Suspendisse in mi sed velit lacinia vulputate. Vestibulum dignissim mollis ipsum sed pellentesque.</a:t>
            </a:r>
          </a:p>
        </p:txBody>
      </p:sp>
      <p:sp>
        <p:nvSpPr>
          <p:cNvPr name="TextBox 11" id="11"/>
          <p:cNvSpPr txBox="true"/>
          <p:nvPr/>
        </p:nvSpPr>
        <p:spPr>
          <a:xfrm rot="0">
            <a:off x="2665379" y="2435730"/>
            <a:ext cx="12740685" cy="1261110"/>
          </a:xfrm>
          <a:prstGeom prst="rect">
            <a:avLst/>
          </a:prstGeom>
        </p:spPr>
        <p:txBody>
          <a:bodyPr anchor="t" rtlCol="false" tIns="0" lIns="0" bIns="0" rIns="0">
            <a:spAutoFit/>
          </a:bodyPr>
          <a:lstStyle/>
          <a:p>
            <a:pPr algn="ctr">
              <a:lnSpc>
                <a:spcPts val="9240"/>
              </a:lnSpc>
            </a:pPr>
            <a:r>
              <a:rPr lang="en-US" sz="6600">
                <a:solidFill>
                  <a:srgbClr val="18072B"/>
                </a:solidFill>
                <a:latin typeface="Times New Roman Bold"/>
              </a:rPr>
              <a:t>Conclusão</a:t>
            </a:r>
          </a:p>
        </p:txBody>
      </p:sp>
      <p:sp>
        <p:nvSpPr>
          <p:cNvPr name="Freeform 12" id="12"/>
          <p:cNvSpPr/>
          <p:nvPr/>
        </p:nvSpPr>
        <p:spPr>
          <a:xfrm flipH="false" flipV="false" rot="0">
            <a:off x="17192315" y="612415"/>
            <a:ext cx="559181" cy="296366"/>
          </a:xfrm>
          <a:custGeom>
            <a:avLst/>
            <a:gdLst/>
            <a:ahLst/>
            <a:cxnLst/>
            <a:rect r="r" b="b" t="t" l="l"/>
            <a:pathLst>
              <a:path h="296366" w="559181">
                <a:moveTo>
                  <a:pt x="0" y="0"/>
                </a:moveTo>
                <a:lnTo>
                  <a:pt x="559182" y="0"/>
                </a:lnTo>
                <a:lnTo>
                  <a:pt x="559182" y="296366"/>
                </a:lnTo>
                <a:lnTo>
                  <a:pt x="0" y="296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66577" y="997568"/>
            <a:ext cx="300896" cy="300896"/>
          </a:xfrm>
          <a:custGeom>
            <a:avLst/>
            <a:gdLst/>
            <a:ahLst/>
            <a:cxnLst/>
            <a:rect r="r" b="b" t="t" l="l"/>
            <a:pathLst>
              <a:path h="300896" w="300896">
                <a:moveTo>
                  <a:pt x="0" y="0"/>
                </a:moveTo>
                <a:lnTo>
                  <a:pt x="300896" y="0"/>
                </a:lnTo>
                <a:lnTo>
                  <a:pt x="300896" y="300895"/>
                </a:lnTo>
                <a:lnTo>
                  <a:pt x="0" y="3008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2695249" y="1536588"/>
            <a:ext cx="6873872" cy="162473"/>
          </a:xfrm>
          <a:custGeom>
            <a:avLst/>
            <a:gdLst/>
            <a:ahLst/>
            <a:cxnLst/>
            <a:rect r="r" b="b" t="t" l="l"/>
            <a:pathLst>
              <a:path h="162473" w="6873872">
                <a:moveTo>
                  <a:pt x="0" y="0"/>
                </a:moveTo>
                <a:lnTo>
                  <a:pt x="6873872" y="0"/>
                </a:lnTo>
                <a:lnTo>
                  <a:pt x="6873872" y="162474"/>
                </a:lnTo>
                <a:lnTo>
                  <a:pt x="0" y="1624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842598" y="1022921"/>
            <a:ext cx="3032398" cy="269240"/>
          </a:xfrm>
          <a:prstGeom prst="rect">
            <a:avLst/>
          </a:prstGeom>
        </p:spPr>
        <p:txBody>
          <a:bodyPr anchor="t" rtlCol="false" tIns="0" lIns="0" bIns="0" rIns="0">
            <a:spAutoFit/>
          </a:bodyPr>
          <a:lstStyle/>
          <a:p>
            <a:pPr>
              <a:lnSpc>
                <a:spcPts val="1869"/>
              </a:lnSpc>
            </a:pPr>
            <a:r>
              <a:rPr lang="en-US" sz="1699" spc="67">
                <a:solidFill>
                  <a:srgbClr val="000000"/>
                </a:solidFill>
                <a:latin typeface="Times New Roman Bold"/>
              </a:rPr>
              <a:t>EDITORA HUMANIZE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859FF"/>
        </a:solidFill>
      </p:bgPr>
    </p:bg>
    <p:spTree>
      <p:nvGrpSpPr>
        <p:cNvPr id="1" name=""/>
        <p:cNvGrpSpPr/>
        <p:nvPr/>
      </p:nvGrpSpPr>
      <p:grpSpPr>
        <a:xfrm>
          <a:off x="0" y="0"/>
          <a:ext cx="0" cy="0"/>
          <a:chOff x="0" y="0"/>
          <a:chExt cx="0" cy="0"/>
        </a:xfrm>
      </p:grpSpPr>
      <p:sp>
        <p:nvSpPr>
          <p:cNvPr name="Freeform 2" id="2"/>
          <p:cNvSpPr/>
          <p:nvPr/>
        </p:nvSpPr>
        <p:spPr>
          <a:xfrm flipH="false" flipV="true" rot="-10800000">
            <a:off x="-3939023" y="-4303867"/>
            <a:ext cx="12495320" cy="15522137"/>
          </a:xfrm>
          <a:custGeom>
            <a:avLst/>
            <a:gdLst/>
            <a:ahLst/>
            <a:cxnLst/>
            <a:rect r="r" b="b" t="t" l="l"/>
            <a:pathLst>
              <a:path h="15522137" w="12495320">
                <a:moveTo>
                  <a:pt x="0" y="15522137"/>
                </a:moveTo>
                <a:lnTo>
                  <a:pt x="12495320" y="15522137"/>
                </a:lnTo>
                <a:lnTo>
                  <a:pt x="12495320" y="0"/>
                </a:lnTo>
                <a:lnTo>
                  <a:pt x="0" y="0"/>
                </a:lnTo>
                <a:lnTo>
                  <a:pt x="0" y="1552213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676378" y="942975"/>
            <a:ext cx="10582922" cy="1488939"/>
          </a:xfrm>
          <a:prstGeom prst="rect">
            <a:avLst/>
          </a:prstGeom>
        </p:spPr>
        <p:txBody>
          <a:bodyPr anchor="t" rtlCol="false" tIns="0" lIns="0" bIns="0" rIns="0">
            <a:spAutoFit/>
          </a:bodyPr>
          <a:lstStyle/>
          <a:p>
            <a:pPr algn="r">
              <a:lnSpc>
                <a:spcPts val="10163"/>
              </a:lnSpc>
            </a:pPr>
            <a:r>
              <a:rPr lang="en-US" sz="9239" spc="988">
                <a:solidFill>
                  <a:srgbClr val="000000"/>
                </a:solidFill>
                <a:latin typeface="Times New Roman Bold"/>
              </a:rPr>
              <a:t>REFERÊNCIAS</a:t>
            </a:r>
          </a:p>
        </p:txBody>
      </p:sp>
      <p:sp>
        <p:nvSpPr>
          <p:cNvPr name="TextBox 4" id="4"/>
          <p:cNvSpPr txBox="true"/>
          <p:nvPr/>
        </p:nvSpPr>
        <p:spPr>
          <a:xfrm rot="0">
            <a:off x="1121677" y="2932374"/>
            <a:ext cx="16044646" cy="973455"/>
          </a:xfrm>
          <a:prstGeom prst="rect">
            <a:avLst/>
          </a:prstGeom>
        </p:spPr>
        <p:txBody>
          <a:bodyPr anchor="t" rtlCol="false" tIns="0" lIns="0" bIns="0" rIns="0">
            <a:spAutoFit/>
          </a:bodyPr>
          <a:lstStyle/>
          <a:p>
            <a:pPr algn="just">
              <a:lnSpc>
                <a:spcPts val="2519"/>
              </a:lnSpc>
            </a:pPr>
            <a:r>
              <a:rPr lang="en-US" sz="1799">
                <a:solidFill>
                  <a:srgbClr val="000000"/>
                </a:solidFill>
                <a:latin typeface="Times New Roma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DAFr5xnSHKQ</dc:identifier>
  <dcterms:modified xsi:type="dcterms:W3CDTF">2011-08-01T06:04:30Z</dcterms:modified>
  <cp:revision>1</cp:revision>
  <dc:title>APRESENTAÇÃO CONAN</dc:title>
</cp:coreProperties>
</file>