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8"/>
  </p:notesMasterIdLst>
  <p:sldIdLst>
    <p:sldId id="256" r:id="rId2"/>
    <p:sldId id="257" r:id="rId3"/>
    <p:sldId id="270" r:id="rId4"/>
    <p:sldId id="271" r:id="rId5"/>
    <p:sldId id="272" r:id="rId6"/>
    <p:sldId id="273" r:id="rId7"/>
  </p:sldIdLst>
  <p:sldSz cx="12193588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48B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9" autoAdjust="0"/>
    <p:restoredTop sz="54707" autoAdjust="0"/>
  </p:normalViewPr>
  <p:slideViewPr>
    <p:cSldViewPr>
      <p:cViewPr varScale="1">
        <p:scale>
          <a:sx n="69" d="100"/>
          <a:sy n="69" d="100"/>
        </p:scale>
        <p:origin x="85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Sergio" userId="80352d3ebb58a2fa" providerId="LiveId" clId="{F98F71DA-ED37-49F7-83F7-507DFEF63AA6}"/>
    <pc:docChg chg="delSld modSld">
      <pc:chgData name="Paulo Sergio" userId="80352d3ebb58a2fa" providerId="LiveId" clId="{F98F71DA-ED37-49F7-83F7-507DFEF63AA6}" dt="2024-05-01T17:31:49.728" v="22" actId="47"/>
      <pc:docMkLst>
        <pc:docMk/>
      </pc:docMkLst>
      <pc:sldChg chg="modSp mod">
        <pc:chgData name="Paulo Sergio" userId="80352d3ebb58a2fa" providerId="LiveId" clId="{F98F71DA-ED37-49F7-83F7-507DFEF63AA6}" dt="2024-05-01T17:31:09.028" v="0" actId="20577"/>
        <pc:sldMkLst>
          <pc:docMk/>
          <pc:sldMk cId="0" sldId="256"/>
        </pc:sldMkLst>
        <pc:spChg chg="mod">
          <ac:chgData name="Paulo Sergio" userId="80352d3ebb58a2fa" providerId="LiveId" clId="{F98F71DA-ED37-49F7-83F7-507DFEF63AA6}" dt="2024-05-01T17:31:09.028" v="0" actId="20577"/>
          <ac:spMkLst>
            <pc:docMk/>
            <pc:sldMk cId="0" sldId="256"/>
            <ac:spMk id="7173" creationId="{98C313C1-04DB-447D-99B9-B008B3F012A0}"/>
          </ac:spMkLst>
        </pc:spChg>
      </pc:sldChg>
      <pc:sldChg chg="modSp mod">
        <pc:chgData name="Paulo Sergio" userId="80352d3ebb58a2fa" providerId="LiveId" clId="{F98F71DA-ED37-49F7-83F7-507DFEF63AA6}" dt="2024-05-01T17:31:13.324" v="1" actId="20577"/>
        <pc:sldMkLst>
          <pc:docMk/>
          <pc:sldMk cId="0" sldId="257"/>
        </pc:sldMkLst>
        <pc:spChg chg="mod">
          <ac:chgData name="Paulo Sergio" userId="80352d3ebb58a2fa" providerId="LiveId" clId="{F98F71DA-ED37-49F7-83F7-507DFEF63AA6}" dt="2024-05-01T17:31:13.324" v="1" actId="20577"/>
          <ac:spMkLst>
            <pc:docMk/>
            <pc:sldMk cId="0" sldId="257"/>
            <ac:spMk id="5" creationId="{7E1FC849-2AF5-4753-9001-1AF30A9DCFED}"/>
          </ac:spMkLst>
        </pc:spChg>
      </pc:sldChg>
      <pc:sldChg chg="modSp mod">
        <pc:chgData name="Paulo Sergio" userId="80352d3ebb58a2fa" providerId="LiveId" clId="{F98F71DA-ED37-49F7-83F7-507DFEF63AA6}" dt="2024-05-01T17:31:19.538" v="2" actId="20577"/>
        <pc:sldMkLst>
          <pc:docMk/>
          <pc:sldMk cId="1757150098" sldId="270"/>
        </pc:sldMkLst>
        <pc:spChg chg="mod">
          <ac:chgData name="Paulo Sergio" userId="80352d3ebb58a2fa" providerId="LiveId" clId="{F98F71DA-ED37-49F7-83F7-507DFEF63AA6}" dt="2024-05-01T17:31:19.538" v="2" actId="20577"/>
          <ac:spMkLst>
            <pc:docMk/>
            <pc:sldMk cId="1757150098" sldId="270"/>
            <ac:spMk id="5" creationId="{7E1FC849-2AF5-4753-9001-1AF30A9DCFED}"/>
          </ac:spMkLst>
        </pc:spChg>
      </pc:sldChg>
      <pc:sldChg chg="modSp mod">
        <pc:chgData name="Paulo Sergio" userId="80352d3ebb58a2fa" providerId="LiveId" clId="{F98F71DA-ED37-49F7-83F7-507DFEF63AA6}" dt="2024-05-01T17:31:23.557" v="3" actId="20577"/>
        <pc:sldMkLst>
          <pc:docMk/>
          <pc:sldMk cId="3736980288" sldId="271"/>
        </pc:sldMkLst>
        <pc:spChg chg="mod">
          <ac:chgData name="Paulo Sergio" userId="80352d3ebb58a2fa" providerId="LiveId" clId="{F98F71DA-ED37-49F7-83F7-507DFEF63AA6}" dt="2024-05-01T17:31:23.557" v="3" actId="20577"/>
          <ac:spMkLst>
            <pc:docMk/>
            <pc:sldMk cId="3736980288" sldId="271"/>
            <ac:spMk id="5" creationId="{7E1FC849-2AF5-4753-9001-1AF30A9DCFED}"/>
          </ac:spMkLst>
        </pc:spChg>
      </pc:sldChg>
      <pc:sldChg chg="modSp mod">
        <pc:chgData name="Paulo Sergio" userId="80352d3ebb58a2fa" providerId="LiveId" clId="{F98F71DA-ED37-49F7-83F7-507DFEF63AA6}" dt="2024-05-01T17:31:26.938" v="4" actId="20577"/>
        <pc:sldMkLst>
          <pc:docMk/>
          <pc:sldMk cId="679803418" sldId="272"/>
        </pc:sldMkLst>
        <pc:spChg chg="mod">
          <ac:chgData name="Paulo Sergio" userId="80352d3ebb58a2fa" providerId="LiveId" clId="{F98F71DA-ED37-49F7-83F7-507DFEF63AA6}" dt="2024-05-01T17:31:26.938" v="4" actId="20577"/>
          <ac:spMkLst>
            <pc:docMk/>
            <pc:sldMk cId="679803418" sldId="272"/>
            <ac:spMk id="5" creationId="{7E1FC849-2AF5-4753-9001-1AF30A9DCFED}"/>
          </ac:spMkLst>
        </pc:spChg>
      </pc:sldChg>
      <pc:sldChg chg="modSp mod">
        <pc:chgData name="Paulo Sergio" userId="80352d3ebb58a2fa" providerId="LiveId" clId="{F98F71DA-ED37-49F7-83F7-507DFEF63AA6}" dt="2024-05-01T17:31:30.763" v="5" actId="20577"/>
        <pc:sldMkLst>
          <pc:docMk/>
          <pc:sldMk cId="4060307455" sldId="273"/>
        </pc:sldMkLst>
        <pc:spChg chg="mod">
          <ac:chgData name="Paulo Sergio" userId="80352d3ebb58a2fa" providerId="LiveId" clId="{F98F71DA-ED37-49F7-83F7-507DFEF63AA6}" dt="2024-05-01T17:31:30.763" v="5" actId="20577"/>
          <ac:spMkLst>
            <pc:docMk/>
            <pc:sldMk cId="4060307455" sldId="273"/>
            <ac:spMk id="5" creationId="{7E1FC849-2AF5-4753-9001-1AF30A9DCFED}"/>
          </ac:spMkLst>
        </pc:spChg>
      </pc:sldChg>
      <pc:sldChg chg="del">
        <pc:chgData name="Paulo Sergio" userId="80352d3ebb58a2fa" providerId="LiveId" clId="{F98F71DA-ED37-49F7-83F7-507DFEF63AA6}" dt="2024-05-01T17:31:38.148" v="6" actId="47"/>
        <pc:sldMkLst>
          <pc:docMk/>
          <pc:sldMk cId="2226606248" sldId="274"/>
        </pc:sldMkLst>
      </pc:sldChg>
      <pc:sldChg chg="del">
        <pc:chgData name="Paulo Sergio" userId="80352d3ebb58a2fa" providerId="LiveId" clId="{F98F71DA-ED37-49F7-83F7-507DFEF63AA6}" dt="2024-05-01T17:31:39.273" v="7" actId="47"/>
        <pc:sldMkLst>
          <pc:docMk/>
          <pc:sldMk cId="1407304441" sldId="275"/>
        </pc:sldMkLst>
      </pc:sldChg>
      <pc:sldChg chg="del">
        <pc:chgData name="Paulo Sergio" userId="80352d3ebb58a2fa" providerId="LiveId" clId="{F98F71DA-ED37-49F7-83F7-507DFEF63AA6}" dt="2024-05-01T17:31:40.718" v="8" actId="47"/>
        <pc:sldMkLst>
          <pc:docMk/>
          <pc:sldMk cId="2029110393" sldId="276"/>
        </pc:sldMkLst>
      </pc:sldChg>
      <pc:sldChg chg="del">
        <pc:chgData name="Paulo Sergio" userId="80352d3ebb58a2fa" providerId="LiveId" clId="{F98F71DA-ED37-49F7-83F7-507DFEF63AA6}" dt="2024-05-01T17:31:41.390" v="9" actId="47"/>
        <pc:sldMkLst>
          <pc:docMk/>
          <pc:sldMk cId="434236549" sldId="277"/>
        </pc:sldMkLst>
      </pc:sldChg>
      <pc:sldChg chg="del">
        <pc:chgData name="Paulo Sergio" userId="80352d3ebb58a2fa" providerId="LiveId" clId="{F98F71DA-ED37-49F7-83F7-507DFEF63AA6}" dt="2024-05-01T17:31:42.437" v="10" actId="47"/>
        <pc:sldMkLst>
          <pc:docMk/>
          <pc:sldMk cId="1419113891" sldId="278"/>
        </pc:sldMkLst>
      </pc:sldChg>
      <pc:sldChg chg="del">
        <pc:chgData name="Paulo Sergio" userId="80352d3ebb58a2fa" providerId="LiveId" clId="{F98F71DA-ED37-49F7-83F7-507DFEF63AA6}" dt="2024-05-01T17:31:43.255" v="11" actId="47"/>
        <pc:sldMkLst>
          <pc:docMk/>
          <pc:sldMk cId="3947046366" sldId="279"/>
        </pc:sldMkLst>
      </pc:sldChg>
      <pc:sldChg chg="del">
        <pc:chgData name="Paulo Sergio" userId="80352d3ebb58a2fa" providerId="LiveId" clId="{F98F71DA-ED37-49F7-83F7-507DFEF63AA6}" dt="2024-05-01T17:31:43.803" v="12" actId="47"/>
        <pc:sldMkLst>
          <pc:docMk/>
          <pc:sldMk cId="502343561" sldId="280"/>
        </pc:sldMkLst>
      </pc:sldChg>
      <pc:sldChg chg="del">
        <pc:chgData name="Paulo Sergio" userId="80352d3ebb58a2fa" providerId="LiveId" clId="{F98F71DA-ED37-49F7-83F7-507DFEF63AA6}" dt="2024-05-01T17:31:44.488" v="13" actId="47"/>
        <pc:sldMkLst>
          <pc:docMk/>
          <pc:sldMk cId="2754333164" sldId="281"/>
        </pc:sldMkLst>
      </pc:sldChg>
      <pc:sldChg chg="del">
        <pc:chgData name="Paulo Sergio" userId="80352d3ebb58a2fa" providerId="LiveId" clId="{F98F71DA-ED37-49F7-83F7-507DFEF63AA6}" dt="2024-05-01T17:31:45.183" v="14" actId="47"/>
        <pc:sldMkLst>
          <pc:docMk/>
          <pc:sldMk cId="12310956" sldId="282"/>
        </pc:sldMkLst>
      </pc:sldChg>
      <pc:sldChg chg="del">
        <pc:chgData name="Paulo Sergio" userId="80352d3ebb58a2fa" providerId="LiveId" clId="{F98F71DA-ED37-49F7-83F7-507DFEF63AA6}" dt="2024-05-01T17:31:45.954" v="15" actId="47"/>
        <pc:sldMkLst>
          <pc:docMk/>
          <pc:sldMk cId="4143478116" sldId="283"/>
        </pc:sldMkLst>
      </pc:sldChg>
      <pc:sldChg chg="del">
        <pc:chgData name="Paulo Sergio" userId="80352d3ebb58a2fa" providerId="LiveId" clId="{F98F71DA-ED37-49F7-83F7-507DFEF63AA6}" dt="2024-05-01T17:31:46.415" v="16" actId="47"/>
        <pc:sldMkLst>
          <pc:docMk/>
          <pc:sldMk cId="1741460163" sldId="284"/>
        </pc:sldMkLst>
      </pc:sldChg>
      <pc:sldChg chg="del">
        <pc:chgData name="Paulo Sergio" userId="80352d3ebb58a2fa" providerId="LiveId" clId="{F98F71DA-ED37-49F7-83F7-507DFEF63AA6}" dt="2024-05-01T17:31:46.857" v="17" actId="47"/>
        <pc:sldMkLst>
          <pc:docMk/>
          <pc:sldMk cId="1288944981" sldId="285"/>
        </pc:sldMkLst>
      </pc:sldChg>
      <pc:sldChg chg="del">
        <pc:chgData name="Paulo Sergio" userId="80352d3ebb58a2fa" providerId="LiveId" clId="{F98F71DA-ED37-49F7-83F7-507DFEF63AA6}" dt="2024-05-01T17:31:47.220" v="18" actId="47"/>
        <pc:sldMkLst>
          <pc:docMk/>
          <pc:sldMk cId="1524266062" sldId="286"/>
        </pc:sldMkLst>
      </pc:sldChg>
      <pc:sldChg chg="del">
        <pc:chgData name="Paulo Sergio" userId="80352d3ebb58a2fa" providerId="LiveId" clId="{F98F71DA-ED37-49F7-83F7-507DFEF63AA6}" dt="2024-05-01T17:31:47.564" v="19" actId="47"/>
        <pc:sldMkLst>
          <pc:docMk/>
          <pc:sldMk cId="916809372" sldId="287"/>
        </pc:sldMkLst>
      </pc:sldChg>
      <pc:sldChg chg="del">
        <pc:chgData name="Paulo Sergio" userId="80352d3ebb58a2fa" providerId="LiveId" clId="{F98F71DA-ED37-49F7-83F7-507DFEF63AA6}" dt="2024-05-01T17:31:48.052" v="20" actId="47"/>
        <pc:sldMkLst>
          <pc:docMk/>
          <pc:sldMk cId="1014818709" sldId="288"/>
        </pc:sldMkLst>
      </pc:sldChg>
      <pc:sldChg chg="del">
        <pc:chgData name="Paulo Sergio" userId="80352d3ebb58a2fa" providerId="LiveId" clId="{F98F71DA-ED37-49F7-83F7-507DFEF63AA6}" dt="2024-05-01T17:31:48.797" v="21" actId="47"/>
        <pc:sldMkLst>
          <pc:docMk/>
          <pc:sldMk cId="3671636267" sldId="289"/>
        </pc:sldMkLst>
      </pc:sldChg>
      <pc:sldChg chg="del">
        <pc:chgData name="Paulo Sergio" userId="80352d3ebb58a2fa" providerId="LiveId" clId="{F98F71DA-ED37-49F7-83F7-507DFEF63AA6}" dt="2024-05-01T17:31:49.728" v="22" actId="47"/>
        <pc:sldMkLst>
          <pc:docMk/>
          <pc:sldMk cId="2022777170" sldId="290"/>
        </pc:sldMkLst>
      </pc:sldChg>
    </pc:docChg>
  </pc:docChgLst>
  <pc:docChgLst>
    <pc:chgData name="Paulo Sergio" userId="80352d3ebb58a2fa" providerId="LiveId" clId="{04911A46-A886-4C25-AB8B-9F6B0C9DFA11}"/>
    <pc:docChg chg="undo custSel addSld delSld modSld sldOrd">
      <pc:chgData name="Paulo Sergio" userId="80352d3ebb58a2fa" providerId="LiveId" clId="{04911A46-A886-4C25-AB8B-9F6B0C9DFA11}" dt="2023-07-25T01:15:35.457" v="174"/>
      <pc:docMkLst>
        <pc:docMk/>
      </pc:docMkLst>
      <pc:sldChg chg="modSp mod">
        <pc:chgData name="Paulo Sergio" userId="80352d3ebb58a2fa" providerId="LiveId" clId="{04911A46-A886-4C25-AB8B-9F6B0C9DFA11}" dt="2023-07-25T01:13:02.251" v="88" actId="20577"/>
        <pc:sldMkLst>
          <pc:docMk/>
          <pc:sldMk cId="0" sldId="256"/>
        </pc:sldMkLst>
        <pc:spChg chg="mod">
          <ac:chgData name="Paulo Sergio" userId="80352d3ebb58a2fa" providerId="LiveId" clId="{04911A46-A886-4C25-AB8B-9F6B0C9DFA11}" dt="2023-07-25T01:13:02.251" v="88" actId="20577"/>
          <ac:spMkLst>
            <pc:docMk/>
            <pc:sldMk cId="0" sldId="256"/>
            <ac:spMk id="7170" creationId="{7E7B3967-73D5-49C0-B9EF-8168D2A84F1A}"/>
          </ac:spMkLst>
        </pc:spChg>
        <pc:spChg chg="mod">
          <ac:chgData name="Paulo Sergio" userId="80352d3ebb58a2fa" providerId="LiveId" clId="{04911A46-A886-4C25-AB8B-9F6B0C9DFA11}" dt="2023-07-25T01:12:57.112" v="76" actId="20577"/>
          <ac:spMkLst>
            <pc:docMk/>
            <pc:sldMk cId="0" sldId="256"/>
            <ac:spMk id="7171" creationId="{EAF588F0-43FC-4149-8F9F-D5FF3EEF59C4}"/>
          </ac:spMkLst>
        </pc:spChg>
      </pc:sldChg>
      <pc:sldChg chg="modSp mod">
        <pc:chgData name="Paulo Sergio" userId="80352d3ebb58a2fa" providerId="LiveId" clId="{04911A46-A886-4C25-AB8B-9F6B0C9DFA11}" dt="2023-07-25T01:13:13.713" v="135" actId="20577"/>
        <pc:sldMkLst>
          <pc:docMk/>
          <pc:sldMk cId="0" sldId="257"/>
        </pc:sldMkLst>
        <pc:spChg chg="mod">
          <ac:chgData name="Paulo Sergio" userId="80352d3ebb58a2fa" providerId="LiveId" clId="{04911A46-A886-4C25-AB8B-9F6B0C9DFA11}" dt="2023-07-25T01:13:13.713" v="135" actId="20577"/>
          <ac:spMkLst>
            <pc:docMk/>
            <pc:sldMk cId="0" sldId="257"/>
            <ac:spMk id="8194" creationId="{293B9285-91D1-4FB2-99CF-67D2C70D333E}"/>
          </ac:spMkLst>
        </pc:spChg>
      </pc:sldChg>
      <pc:sldChg chg="del">
        <pc:chgData name="Paulo Sergio" userId="80352d3ebb58a2fa" providerId="LiveId" clId="{04911A46-A886-4C25-AB8B-9F6B0C9DFA11}" dt="2023-07-25T01:13:22.066" v="137" actId="47"/>
        <pc:sldMkLst>
          <pc:docMk/>
          <pc:sldMk cId="0" sldId="265"/>
        </pc:sldMkLst>
      </pc:sldChg>
      <pc:sldChg chg="del">
        <pc:chgData name="Paulo Sergio" userId="80352d3ebb58a2fa" providerId="LiveId" clId="{04911A46-A886-4C25-AB8B-9F6B0C9DFA11}" dt="2023-07-25T01:13:22.679" v="138" actId="47"/>
        <pc:sldMkLst>
          <pc:docMk/>
          <pc:sldMk cId="0" sldId="266"/>
        </pc:sldMkLst>
      </pc:sldChg>
      <pc:sldChg chg="del">
        <pc:chgData name="Paulo Sergio" userId="80352d3ebb58a2fa" providerId="LiveId" clId="{04911A46-A886-4C25-AB8B-9F6B0C9DFA11}" dt="2023-07-25T01:13:23.150" v="139" actId="47"/>
        <pc:sldMkLst>
          <pc:docMk/>
          <pc:sldMk cId="0" sldId="267"/>
        </pc:sldMkLst>
      </pc:sldChg>
      <pc:sldChg chg="del">
        <pc:chgData name="Paulo Sergio" userId="80352d3ebb58a2fa" providerId="LiveId" clId="{04911A46-A886-4C25-AB8B-9F6B0C9DFA11}" dt="2023-07-25T01:13:23.583" v="140" actId="47"/>
        <pc:sldMkLst>
          <pc:docMk/>
          <pc:sldMk cId="0" sldId="268"/>
        </pc:sldMkLst>
      </pc:sldChg>
      <pc:sldChg chg="del">
        <pc:chgData name="Paulo Sergio" userId="80352d3ebb58a2fa" providerId="LiveId" clId="{04911A46-A886-4C25-AB8B-9F6B0C9DFA11}" dt="2023-07-25T01:13:25.068" v="141" actId="47"/>
        <pc:sldMkLst>
          <pc:docMk/>
          <pc:sldMk cId="0" sldId="269"/>
        </pc:sldMkLst>
      </pc:sldChg>
      <pc:sldChg chg="add setBg">
        <pc:chgData name="Paulo Sergio" userId="80352d3ebb58a2fa" providerId="LiveId" clId="{04911A46-A886-4C25-AB8B-9F6B0C9DFA11}" dt="2023-07-25T01:14:11.589" v="144"/>
        <pc:sldMkLst>
          <pc:docMk/>
          <pc:sldMk cId="1757150098" sldId="270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3736980288" sldId="271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679803418" sldId="272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4060307455" sldId="273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2226606248" sldId="274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1407304441" sldId="275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2029110393" sldId="276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434236549" sldId="277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1419113891" sldId="278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3947046366" sldId="279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502343561" sldId="280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2754333164" sldId="281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12310956" sldId="282"/>
        </pc:sldMkLst>
      </pc:sldChg>
      <pc:sldChg chg="add setBg">
        <pc:chgData name="Paulo Sergio" userId="80352d3ebb58a2fa" providerId="LiveId" clId="{04911A46-A886-4C25-AB8B-9F6B0C9DFA11}" dt="2023-07-25T01:15:35.457" v="174"/>
        <pc:sldMkLst>
          <pc:docMk/>
          <pc:sldMk cId="4143478116" sldId="283"/>
        </pc:sldMkLst>
      </pc:sldChg>
      <pc:sldChg chg="add setBg">
        <pc:chgData name="Paulo Sergio" userId="80352d3ebb58a2fa" providerId="LiveId" clId="{04911A46-A886-4C25-AB8B-9F6B0C9DFA11}" dt="2023-07-25T01:14:58.237" v="171"/>
        <pc:sldMkLst>
          <pc:docMk/>
          <pc:sldMk cId="1741460163" sldId="284"/>
        </pc:sldMkLst>
      </pc:sldChg>
      <pc:sldChg chg="add setBg">
        <pc:chgData name="Paulo Sergio" userId="80352d3ebb58a2fa" providerId="LiveId" clId="{04911A46-A886-4C25-AB8B-9F6B0C9DFA11}" dt="2023-07-25T01:14:58.237" v="171"/>
        <pc:sldMkLst>
          <pc:docMk/>
          <pc:sldMk cId="1288944981" sldId="285"/>
        </pc:sldMkLst>
      </pc:sldChg>
      <pc:sldChg chg="add setBg">
        <pc:chgData name="Paulo Sergio" userId="80352d3ebb58a2fa" providerId="LiveId" clId="{04911A46-A886-4C25-AB8B-9F6B0C9DFA11}" dt="2023-07-25T01:14:58.237" v="171"/>
        <pc:sldMkLst>
          <pc:docMk/>
          <pc:sldMk cId="1524266062" sldId="286"/>
        </pc:sldMkLst>
      </pc:sldChg>
      <pc:sldChg chg="add setBg">
        <pc:chgData name="Paulo Sergio" userId="80352d3ebb58a2fa" providerId="LiveId" clId="{04911A46-A886-4C25-AB8B-9F6B0C9DFA11}" dt="2023-07-25T01:14:58.237" v="171"/>
        <pc:sldMkLst>
          <pc:docMk/>
          <pc:sldMk cId="916809372" sldId="287"/>
        </pc:sldMkLst>
      </pc:sldChg>
      <pc:sldChg chg="add ord setBg">
        <pc:chgData name="Paulo Sergio" userId="80352d3ebb58a2fa" providerId="LiveId" clId="{04911A46-A886-4C25-AB8B-9F6B0C9DFA11}" dt="2023-07-25T01:14:58.237" v="171"/>
        <pc:sldMkLst>
          <pc:docMk/>
          <pc:sldMk cId="1014818709" sldId="288"/>
        </pc:sldMkLst>
      </pc:sldChg>
      <pc:sldChg chg="add ord setBg">
        <pc:chgData name="Paulo Sergio" userId="80352d3ebb58a2fa" providerId="LiveId" clId="{04911A46-A886-4C25-AB8B-9F6B0C9DFA11}" dt="2023-07-25T01:14:58.237" v="171"/>
        <pc:sldMkLst>
          <pc:docMk/>
          <pc:sldMk cId="3671636267" sldId="289"/>
        </pc:sldMkLst>
      </pc:sldChg>
      <pc:sldChg chg="add ord setBg">
        <pc:chgData name="Paulo Sergio" userId="80352d3ebb58a2fa" providerId="LiveId" clId="{04911A46-A886-4C25-AB8B-9F6B0C9DFA11}" dt="2023-07-25T01:14:58.237" v="171"/>
        <pc:sldMkLst>
          <pc:docMk/>
          <pc:sldMk cId="2022777170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D0AADB10-C105-44BB-95E5-ED8358B4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5DDE402-FAB4-41FB-B3EB-A9F781F66F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8F3A049-0E75-4031-9CC6-C8769043F0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BB7C91F-9AB7-42F8-B6AE-AD83B506CC2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C3DC1F7-14FB-4B4C-A8EF-0530B0B13ED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4E1659F-DB0A-4358-BBD5-2C1BD6162D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E078130-2757-448A-90E6-79DDE59BEC2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F0B0AAB-1F71-447C-A293-9E34F187802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2F95BE9-B27E-479D-9B5B-ADBF67EE61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ABBB124-121F-4B3C-9E36-C8196586DFF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1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090CB7E5-8059-4A38-A8ED-A18E666DC7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62ABE84-C9AF-498C-AF54-9630A0351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2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3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3475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4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15823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5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92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6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685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45162846-ABF9-433F-B626-65E61C5B510D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3B36CD-7B7A-4CA3-BE97-88B002A63CF1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132" y="3200400"/>
            <a:ext cx="1005971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132" y="4724400"/>
            <a:ext cx="9145191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B95C9A-8E48-4C4E-8B6E-E0BEE8A0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1B6F51-1F96-4B16-8345-9C3A532C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759BCF-6E63-440A-B666-1ADD89CD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EA6C6-5203-43A9-9CFE-0A83D5CB27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87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685800"/>
            <a:ext cx="9653257" cy="38862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9738F-72B5-4214-BC12-46E48E79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C773E-FD39-40DC-88B0-D11CE26B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7123E-0665-4CC3-9EC9-C939E1DC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C8228-388E-45D2-9607-34B3A98C94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3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132" y="685802"/>
            <a:ext cx="2438718" cy="54101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850" y="685801"/>
            <a:ext cx="7620993" cy="48768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7B6D9-D518-4620-A0C6-84793D94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76BDE-D49B-4161-BD8C-2552ADF9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C5BAD-1B64-47D2-8C6C-5E24EEF0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C2B5B-654A-4ECE-8B23-560C798BCE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3263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0825" cy="23844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BFB719-088B-489A-9AA7-5300F726A3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60A037-D152-412D-9A69-A4695176173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D7106-63DA-42A7-A4A9-2A3C9B193D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771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6D91-7011-4311-8F02-03FD4DBF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EDCF-6596-43D0-A42C-B51A637D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4823B-B532-441B-9537-78F6A629E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7579C-41DA-4C9C-9332-C4CEA210F1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83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5221161-F428-4C8A-B83F-8B7F20CCBABF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957BE54-21A5-47D2-B723-D277EDDC3D10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3276600"/>
            <a:ext cx="1005971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32" y="4953000"/>
            <a:ext cx="9145191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74EAAFB-5D25-40BD-896B-D0422D90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3752AC0-7730-429B-850D-B69C5CD8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EB8807-1677-45A4-9114-50942C70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75B6A-2873-4E0E-9C1B-CF4C684615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45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132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407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A247E7-BEDD-46A1-9CAA-854F4E43C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EDB572-D216-44BB-AAC2-4E8C8F34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7460AB-58F4-4E93-B7F3-22A29AC6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4D0D-2E1B-4E47-8135-00A996596A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089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67D6C05-B280-411A-9BBA-6C3A051A4519}"/>
              </a:ext>
            </a:extLst>
          </p:cNvPr>
          <p:cNvCxnSpPr/>
          <p:nvPr/>
        </p:nvCxnSpPr>
        <p:spPr>
          <a:xfrm>
            <a:off x="10128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2B14EB92-970C-4AB5-8E74-1B2338C68A14}"/>
              </a:ext>
            </a:extLst>
          </p:cNvPr>
          <p:cNvCxnSpPr/>
          <p:nvPr/>
        </p:nvCxnSpPr>
        <p:spPr>
          <a:xfrm>
            <a:off x="61944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2068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2068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343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343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FEAC4A4-C8F6-4207-B4DB-8E4C91DC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816BCBE-BA16-4FDC-9BD0-9C6DAB00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DB4F4A67-427E-417B-B379-ACBAD499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1FB4C-3F64-4957-9158-E94AE2EB4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09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C874E6-7798-4B0D-9029-772FB5BE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D69D20D-6601-4E90-9152-BF08716C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A65A649-00D6-46EB-BF18-37CAF20D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6B62D-90E8-436B-B9B7-009E1CC115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940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191D61F-AD88-4F51-AFA9-005181C7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002940B-8DD5-4FDD-B5CD-72E2B933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8E80CE-7232-4297-98F1-DF0ECAF8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9ADB-9880-4DC5-BE3F-68B4554A9E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130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35CA6258-76BA-4779-95C2-C6CAD3620C9B}"/>
              </a:ext>
            </a:extLst>
          </p:cNvPr>
          <p:cNvCxnSpPr/>
          <p:nvPr/>
        </p:nvCxnSpPr>
        <p:spPr>
          <a:xfrm rot="5400000">
            <a:off x="2871788" y="2514600"/>
            <a:ext cx="3810000" cy="3175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66" y="457201"/>
            <a:ext cx="6127377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34" y="457200"/>
            <a:ext cx="3565340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66EA394-BD4E-44FF-A552-7970004A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A8C656-F472-48CE-B2B8-964D48C5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80A1D9-6F52-4AF5-BCBF-DEF57534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C4952-EF35-4077-B6D3-F35B79FED1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068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455" y="457200"/>
            <a:ext cx="1005971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4004" y="3505200"/>
            <a:ext cx="9856484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48F387-E799-406A-A225-BD1CBC21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6588F2-2021-4348-A65D-839FBA3A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AD0DD1-90DD-41F7-AA98-A67BF172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64E18-D30B-4588-9A67-C5FBCF8D8C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51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BB2FF2-D24E-4BE0-AAA9-4CD08CB763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16000" y="4572000"/>
            <a:ext cx="90439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72D57-9027-4399-8359-5CB0A4FA15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16000" y="685800"/>
            <a:ext cx="100599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56221-4CBB-404C-9FA8-1FA1870F8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32788" y="620871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Microsoft YaHei" charset="-122"/>
              </a:defRPr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CFE3F-9CEF-4245-90E7-33CFCC577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16000" y="6208713"/>
            <a:ext cx="6499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3DA09-CA23-46B5-86C3-7F9A25BCA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61588" y="5688013"/>
            <a:ext cx="101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fld id="{AF8922AC-FBA5-4C49-8AF9-D552F1633CA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23A290-E9E3-4004-99BF-B1EECC640761}"/>
              </a:ext>
            </a:extLst>
          </p:cNvPr>
          <p:cNvSpPr/>
          <p:nvPr/>
        </p:nvSpPr>
        <p:spPr>
          <a:xfrm>
            <a:off x="1036638" y="0"/>
            <a:ext cx="10059987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3CAE27-2C50-4640-919A-CF9F9E5E0D46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8" r:id="rId2"/>
    <p:sldLayoutId id="2147483746" r:id="rId3"/>
    <p:sldLayoutId id="2147483739" r:id="rId4"/>
    <p:sldLayoutId id="2147483747" r:id="rId5"/>
    <p:sldLayoutId id="2147483740" r:id="rId6"/>
    <p:sldLayoutId id="2147483741" r:id="rId7"/>
    <p:sldLayoutId id="2147483748" r:id="rId8"/>
    <p:sldLayoutId id="2147483742" r:id="rId9"/>
    <p:sldLayoutId id="2147483743" r:id="rId10"/>
    <p:sldLayoutId id="2147483744" r:id="rId11"/>
    <p:sldLayoutId id="2147483749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7E7B3967-73D5-49C0-B9EF-8168D2A8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658" y="3148070"/>
            <a:ext cx="61722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pt-BR" altLang="pt-BR" sz="2800" b="1" dirty="0" err="1">
                <a:solidFill>
                  <a:srgbClr val="000000"/>
                </a:solidFill>
                <a:latin typeface="+mn-lt"/>
              </a:rPr>
              <a:t>xxxxxxxxxxxx</a:t>
            </a:r>
            <a:endParaRPr lang="pt-BR" altLang="pt-BR" sz="2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AF588F0-43FC-4149-8F9F-D5FF3EEF5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808" y="1995545"/>
            <a:ext cx="83439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pt-BR" altLang="pt-BR" sz="3600" b="1" dirty="0">
                <a:solidFill>
                  <a:srgbClr val="000000"/>
                </a:solidFill>
                <a:latin typeface="+mn-lt"/>
              </a:rPr>
              <a:t>XXXXXXXXXXXXXXXXXXX</a:t>
            </a:r>
          </a:p>
        </p:txBody>
      </p:sp>
      <p:sp>
        <p:nvSpPr>
          <p:cNvPr id="7173" name="CaixaDeTexto 7">
            <a:extLst>
              <a:ext uri="{FF2B5EF4-FFF2-40B4-BE49-F238E27FC236}">
                <a16:creationId xmlns:a16="http://schemas.microsoft.com/office/drawing/2014/main" id="{98C313C1-04DB-447D-99B9-B008B3F0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163" y="691105"/>
            <a:ext cx="852862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22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F73D861-2F1C-40E3-AC9C-44883EDD4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912" y="4188456"/>
            <a:ext cx="2577075" cy="193280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FAF777A-F1A7-4909-9963-DA4DDF2965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10" y="3908411"/>
            <a:ext cx="2492896" cy="249289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7E1FC849-2AF5-4753-9001-1AF30A9DC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10" y="6299398"/>
            <a:ext cx="85286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6C538C-6971-47D6-A82B-D50F91FBD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17872"/>
          <a:stretch/>
        </p:blipFill>
        <p:spPr>
          <a:xfrm>
            <a:off x="176213" y="6025861"/>
            <a:ext cx="720080" cy="8548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7E1FC849-2AF5-4753-9001-1AF30A9DC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10" y="6299398"/>
            <a:ext cx="85286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6C538C-6971-47D6-A82B-D50F91FBD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17872"/>
          <a:stretch/>
        </p:blipFill>
        <p:spPr>
          <a:xfrm>
            <a:off x="176213" y="6025861"/>
            <a:ext cx="720080" cy="8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50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7E1FC849-2AF5-4753-9001-1AF30A9DC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10" y="6299398"/>
            <a:ext cx="85286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6C538C-6971-47D6-A82B-D50F91FBD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17872"/>
          <a:stretch/>
        </p:blipFill>
        <p:spPr>
          <a:xfrm>
            <a:off x="176213" y="6025861"/>
            <a:ext cx="720080" cy="8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80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7E1FC849-2AF5-4753-9001-1AF30A9DC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10" y="6299398"/>
            <a:ext cx="85286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6C538C-6971-47D6-A82B-D50F91FBD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17872"/>
          <a:stretch/>
        </p:blipFill>
        <p:spPr>
          <a:xfrm>
            <a:off x="176213" y="6025861"/>
            <a:ext cx="720080" cy="8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3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7E1FC849-2AF5-4753-9001-1AF30A9DC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10" y="6299398"/>
            <a:ext cx="85286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BR" altLang="pt-BR" sz="1400" b="1" dirty="0">
                <a:solidFill>
                  <a:srgbClr val="EC48B5"/>
                </a:solidFill>
                <a:latin typeface="+mn-lt"/>
                <a:cs typeface="Arial" panose="020B0604020202020204" pitchFamily="34" charset="0"/>
              </a:rPr>
              <a:t>III CONGRESSO BRASILEIRO EM SAÚDE DA MULHER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56C538C-6971-47D6-A82B-D50F91FBD02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2" r="17872"/>
          <a:stretch/>
        </p:blipFill>
        <p:spPr>
          <a:xfrm>
            <a:off x="176213" y="6025861"/>
            <a:ext cx="720080" cy="85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074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Personalizada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EC48B5"/>
      </a:accent1>
      <a:accent2>
        <a:srgbClr val="F7930D"/>
      </a:accent2>
      <a:accent3>
        <a:srgbClr val="FFFFFF"/>
      </a:accent3>
      <a:accent4>
        <a:srgbClr val="7F7F7F"/>
      </a:accent4>
      <a:accent5>
        <a:srgbClr val="EC48B5"/>
      </a:accent5>
      <a:accent6>
        <a:srgbClr val="00B050"/>
      </a:accent6>
      <a:hlink>
        <a:srgbClr val="000000"/>
      </a:hlink>
      <a:folHlink>
        <a:srgbClr val="FFFF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34529</TotalTime>
  <Words>55</Words>
  <Application>Microsoft Office PowerPoint</Application>
  <PresentationFormat>Personalizar</PresentationFormat>
  <Paragraphs>19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Impact</vt:lpstr>
      <vt:lpstr>Times New Roman</vt:lpstr>
      <vt:lpstr>NewsPrint</vt:lpstr>
      <vt:lpstr>Apresentação do PowerPoint</vt:lpstr>
      <vt:lpstr>XXXXXXXXXXXXXXXXXXXXXX</vt:lpstr>
      <vt:lpstr>XXXXXXXXXXXXXXXXXXXXXX</vt:lpstr>
      <vt:lpstr>XXXXXXXXXXXXXXXXXXXXXX</vt:lpstr>
      <vt:lpstr>XXXXXXXXXXXXXXXXXXXXXX</vt:lpstr>
      <vt:lpstr>XXXXXXXXXXXXXXXXXXXXXX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Lennara</dc:creator>
  <cp:lastModifiedBy>Paulo Sergio</cp:lastModifiedBy>
  <cp:revision>10</cp:revision>
  <cp:lastPrinted>1601-01-01T00:00:00Z</cp:lastPrinted>
  <dcterms:created xsi:type="dcterms:W3CDTF">1601-01-01T00:00:00Z</dcterms:created>
  <dcterms:modified xsi:type="dcterms:W3CDTF">2024-05-01T17:31:54Z</dcterms:modified>
</cp:coreProperties>
</file>