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2404050" cy="43205400"/>
  <p:notesSz cx="6888163" cy="100203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D14"/>
    <a:srgbClr val="00C2CB"/>
    <a:srgbClr val="D9E9F7"/>
    <a:srgbClr val="CC0000"/>
    <a:srgbClr val="FFB84F"/>
    <a:srgbClr val="99CCFF"/>
    <a:srgbClr val="FF9900"/>
    <a:srgbClr val="333399"/>
    <a:srgbClr val="00CC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8" autoAdjust="0"/>
    <p:restoredTop sz="96278" autoAdjust="0"/>
  </p:normalViewPr>
  <p:slideViewPr>
    <p:cSldViewPr>
      <p:cViewPr>
        <p:scale>
          <a:sx n="10" d="100"/>
          <a:sy n="10" d="100"/>
        </p:scale>
        <p:origin x="3226" y="384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46AB1E54-E463-420C-8EC1-1A3596A403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DE62887B-BAE9-4767-8A60-8F71A0316E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r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EA52A705-C7CD-46D4-A936-A836E70E71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6ABFAB6B-B5E7-4C10-88C5-8227D89E57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158C5-66F8-46CC-832D-3E00EDBAC2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99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CAC0D0-6FD1-4A09-A701-D1F1BE0DE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E0C13E-490D-4E55-833D-DC77AC78BA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FD5939-AE7D-4913-9B2A-D8A11DFD8BC2}" type="datetimeFigureOut">
              <a:rPr lang="pt-BR"/>
              <a:pPr>
                <a:defRPr/>
              </a:pPr>
              <a:t>22/11/2023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38E55D2-953C-4359-B237-AD8E7EA723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0" tIns="48660" rIns="97320" bIns="4866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2B7C1DD-CAF1-474B-A604-CEAFC3FBF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7320" tIns="48660" rIns="97320" bIns="4866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A8F556-F9E1-4131-A26B-F4B6732E8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EB1276-4E6E-4B24-A236-BEDE752AA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wrap="square" lIns="97320" tIns="48660" rIns="97320" bIns="48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FB2EDB7-1243-4778-8DCC-6BE486AB1C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13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DA133F-D968-4B59-9314-C8F742456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034D7-60A6-4A65-8B37-FAC52A1F9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92CE6-4D99-4085-A868-868D1A60C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DEA3-314D-4E49-8F48-ACC7BDE993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36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C454C-19CD-42B5-800C-67E1273A1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43E8C-DCB8-4268-8BEB-D4B1C9D50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B40A5-E432-4E3B-9E52-9B8A0AC0F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883C-C322-4991-86A7-CA78FAFDDB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572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9388" y="3839389"/>
            <a:ext cx="6885861" cy="3456432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28804" y="3839389"/>
            <a:ext cx="20516564" cy="3456432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4214B7-0AF4-419B-9926-EC51F6A97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F5A85D-6D7D-485A-8618-C259D7124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DEB22F-778E-41D0-9904-28A8423AE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D6E1-3C6E-4AD9-AA35-B205BCF883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4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9D6AC-942C-453C-8307-852C6E573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9DC9C9-2012-47B5-B5CF-E90EEBD8E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5D040-0AF9-4C00-A7A0-FA5F1A007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41EA-7BE7-4F79-8629-F88FD260B0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7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0" y="27762742"/>
            <a:ext cx="27543443" cy="8582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36C28-E18D-42B6-AA66-0BF2516F1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1DB0B-666C-402B-9282-23D12BA79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C28BE3-89A4-4F64-B886-B6DC484D3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0A47-F160-4513-89EC-131392B7C5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07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28805" y="12478833"/>
            <a:ext cx="13701212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4034" y="12478833"/>
            <a:ext cx="13701213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C932D-43DF-4869-9EB9-2361749C6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1EF5E6-9428-4285-8C0D-E3AA55DD7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B9939-5A7A-430E-AE6E-3BA78240B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12FB-F1A6-49FB-BE33-E97350CC6E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8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29853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2" y="9670483"/>
            <a:ext cx="143177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2" y="13701350"/>
            <a:ext cx="143177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558" y="9670483"/>
            <a:ext cx="143222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558" y="13701350"/>
            <a:ext cx="143222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069F23-6292-4C26-AB0C-12D1CF451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EB6D9A-B1D0-4F94-9F04-2BEE777C3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D639BC-54C6-4FD1-8FE3-EBC737149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A8BF-05EB-46B5-A442-C56F0E8A4D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90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E4B60E-EF23-4D83-A620-4C6B9B791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22D325-9B60-4F60-982D-23266FC10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5893DE-E183-47CC-AD86-6A1EE0F6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9502-ED3A-41FA-A034-F8D8BF4D6B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42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6D871E-2B56-4DF5-AB55-FEDB26681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696F0-EBDB-49AA-BC27-C42FFD33E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569DE7-4F25-413A-90C6-4D86330D8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D779-5143-4880-A5AA-284D51A4FD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474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034"/>
            <a:ext cx="18114764" cy="36875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0404"/>
            <a:ext cx="10660332" cy="295547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0CADA-0851-45B1-B982-5F8C3B67D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EDFEF-660E-4467-A4F0-9F292E067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5415A-302B-45AF-BCB9-E26BD5583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12AF-ABDB-4096-B1A6-C55D1EE544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8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94" y="30243780"/>
            <a:ext cx="19442430" cy="35709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794" y="3860665"/>
            <a:ext cx="19442430" cy="2592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794" y="33814772"/>
            <a:ext cx="19442430" cy="5070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BB79C-9665-4781-B2D0-A4093F2D9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05556-7EB7-4258-A4A9-78A8EE724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D0FFD-4564-4B68-B232-2099DD76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0963-3A46-4866-AD1D-A3587CB91F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50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A415A8-4F7F-4629-B247-C0391CBE7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85CDCC-C215-4497-A3BB-8AA7F73A1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45E25F-8A90-4B9B-B339-1E3EF24F6A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8875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6551C1-F886-48BE-86D5-0DD4A5E02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DB0382-881D-4966-AD2C-4D7A8EF9DF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0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D72651-35B7-49A2-AF6D-28D5ACE0D0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2pPr>
      <a:lvl3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3pPr>
      <a:lvl4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4pPr>
      <a:lvl5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5pPr>
      <a:lvl6pPr marL="4572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6pPr>
      <a:lvl7pPr marL="9144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7pPr>
      <a:lvl8pPr marL="13716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8pPr>
      <a:lvl9pPr marL="18288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9pPr>
    </p:titleStyle>
    <p:bodyStyle>
      <a:lvl1pPr marL="2005013" indent="-2005013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8800">
          <a:solidFill>
            <a:schemeClr val="tx1"/>
          </a:solidFill>
          <a:latin typeface="+mn-lt"/>
          <a:ea typeface="+mn-ea"/>
          <a:cs typeface="+mn-cs"/>
        </a:defRPr>
      </a:lvl1pPr>
      <a:lvl2pPr marL="4348163" indent="-1670050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6300">
          <a:solidFill>
            <a:schemeClr val="tx1"/>
          </a:solidFill>
          <a:latin typeface="+mn-lt"/>
        </a:defRPr>
      </a:lvl2pPr>
      <a:lvl3pPr marL="6689725" indent="-1339850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</a:defRPr>
      </a:lvl3pPr>
      <a:lvl4pPr marL="9364663" indent="-1336675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4pPr>
      <a:lvl5pPr marL="12041188" indent="-1336675" algn="l" defTabSz="5349875" rtl="0" eaLnBrk="0" fontAlgn="base" hangingPunct="0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5pPr>
      <a:lvl6pPr marL="124983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6pPr>
      <a:lvl7pPr marL="129555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7pPr>
      <a:lvl8pPr marL="134127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8pPr>
      <a:lvl9pPr marL="138699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3">
            <a:extLst>
              <a:ext uri="{FF2B5EF4-FFF2-40B4-BE49-F238E27FC236}">
                <a16:creationId xmlns:a16="http://schemas.microsoft.com/office/drawing/2014/main" id="{0BCE8C73-6CAE-4D71-3531-F0C929C8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20945566"/>
            <a:ext cx="9110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endParaRPr lang="pt-BR" altLang="pt-BR" sz="4000">
              <a:latin typeface="+mj-lt"/>
            </a:endParaRPr>
          </a:p>
          <a:p>
            <a:pPr algn="just" eaLnBrk="1" hangingPunct="1"/>
            <a:endParaRPr lang="pt-BR" altLang="pt-BR" sz="4000">
              <a:latin typeface="+mj-lt"/>
            </a:endParaRPr>
          </a:p>
        </p:txBody>
      </p:sp>
      <p:sp>
        <p:nvSpPr>
          <p:cNvPr id="3" name="Text Box 3414">
            <a:extLst>
              <a:ext uri="{FF2B5EF4-FFF2-40B4-BE49-F238E27FC236}">
                <a16:creationId xmlns:a16="http://schemas.microsoft.com/office/drawing/2014/main" id="{96487383-F85B-DA5D-B2BA-7DE7B58B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96" y="4410183"/>
            <a:ext cx="31970662" cy="9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63" tIns="43432" rIns="86863" bIns="43432">
            <a:spAutoFit/>
          </a:bodyPr>
          <a:lstStyle>
            <a:lvl1pPr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5400" b="1" dirty="0">
                <a:latin typeface="+mj-lt"/>
              </a:rPr>
              <a:t>TÍTULO (LETRA TIMES NEW ROMAN, TAMANHO 54) </a:t>
            </a:r>
            <a:endParaRPr lang="pt-BR" sz="5400" dirty="0">
              <a:latin typeface="+mj-lt"/>
            </a:endParaRPr>
          </a:p>
        </p:txBody>
      </p:sp>
      <p:sp>
        <p:nvSpPr>
          <p:cNvPr id="5" name="Retângulo de cantos arredondados 47">
            <a:extLst>
              <a:ext uri="{FF2B5EF4-FFF2-40B4-BE49-F238E27FC236}">
                <a16:creationId xmlns:a16="http://schemas.microsoft.com/office/drawing/2014/main" id="{7426B0D7-F4CA-07FF-EE8C-4955A632F495}"/>
              </a:ext>
            </a:extLst>
          </p:cNvPr>
          <p:cNvSpPr/>
          <p:nvPr/>
        </p:nvSpPr>
        <p:spPr>
          <a:xfrm>
            <a:off x="1008063" y="8804520"/>
            <a:ext cx="14525625" cy="1406525"/>
          </a:xfrm>
          <a:prstGeom prst="roundRect">
            <a:avLst/>
          </a:prstGeom>
          <a:solidFill>
            <a:srgbClr val="418D1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Introdução</a:t>
            </a:r>
          </a:p>
        </p:txBody>
      </p:sp>
      <p:sp useBgFill="1">
        <p:nvSpPr>
          <p:cNvPr id="6" name="CaixaDeTexto 5">
            <a:extLst>
              <a:ext uri="{FF2B5EF4-FFF2-40B4-BE49-F238E27FC236}">
                <a16:creationId xmlns:a16="http://schemas.microsoft.com/office/drawing/2014/main" id="{D0975776-7B5B-8470-FC02-EE7F0F2C994A}"/>
              </a:ext>
            </a:extLst>
          </p:cNvPr>
          <p:cNvSpPr txBox="1"/>
          <p:nvPr/>
        </p:nvSpPr>
        <p:spPr>
          <a:xfrm>
            <a:off x="1103420" y="10606656"/>
            <a:ext cx="14525625" cy="1520416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latin typeface="+mj-lt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tângulo de cantos arredondados 47">
            <a:extLst>
              <a:ext uri="{FF2B5EF4-FFF2-40B4-BE49-F238E27FC236}">
                <a16:creationId xmlns:a16="http://schemas.microsoft.com/office/drawing/2014/main" id="{05A1B8B9-E0C0-11B8-EAB8-BF858CBC9F8A}"/>
              </a:ext>
            </a:extLst>
          </p:cNvPr>
          <p:cNvSpPr/>
          <p:nvPr/>
        </p:nvSpPr>
        <p:spPr>
          <a:xfrm>
            <a:off x="1103420" y="19559962"/>
            <a:ext cx="14342983" cy="1567089"/>
          </a:xfrm>
          <a:prstGeom prst="roundRect">
            <a:avLst/>
          </a:prstGeom>
          <a:solidFill>
            <a:srgbClr val="418D1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E06067-EC21-11CF-73B0-62432C2249C1}"/>
              </a:ext>
            </a:extLst>
          </p:cNvPr>
          <p:cNvSpPr txBox="1"/>
          <p:nvPr/>
        </p:nvSpPr>
        <p:spPr>
          <a:xfrm>
            <a:off x="1189145" y="21533512"/>
            <a:ext cx="14439900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latin typeface="+mj-lt"/>
                <a:cs typeface="Times New Roman" panose="02020603050405020304" pitchFamily="18" charset="0"/>
              </a:rPr>
              <a:t>xxxxxxxxxxxxxxxxxxxxxxxxxxxxxxxxxxxxxxxxxxxxxxxxxxxxxxxxxxxxxxxxxxxxxxxxxxxxxxxxxxxxxxxxx</a:t>
            </a:r>
          </a:p>
        </p:txBody>
      </p:sp>
      <p:sp>
        <p:nvSpPr>
          <p:cNvPr id="9" name="Retângulo de cantos arredondados 47">
            <a:extLst>
              <a:ext uri="{FF2B5EF4-FFF2-40B4-BE49-F238E27FC236}">
                <a16:creationId xmlns:a16="http://schemas.microsoft.com/office/drawing/2014/main" id="{60CD1115-11A2-E459-FDFB-16864B5CB570}"/>
              </a:ext>
            </a:extLst>
          </p:cNvPr>
          <p:cNvSpPr/>
          <p:nvPr/>
        </p:nvSpPr>
        <p:spPr>
          <a:xfrm>
            <a:off x="1103420" y="23934169"/>
            <a:ext cx="14199551" cy="1420813"/>
          </a:xfrm>
          <a:prstGeom prst="roundRect">
            <a:avLst/>
          </a:prstGeom>
          <a:solidFill>
            <a:srgbClr val="418D1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Método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A5E4EB5-6192-5E24-4F51-63A4E9E34DF6}"/>
              </a:ext>
            </a:extLst>
          </p:cNvPr>
          <p:cNvSpPr txBox="1"/>
          <p:nvPr/>
        </p:nvSpPr>
        <p:spPr>
          <a:xfrm>
            <a:off x="1229359" y="26038735"/>
            <a:ext cx="142170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1" name="Retângulo de cantos arredondados 47">
            <a:extLst>
              <a:ext uri="{FF2B5EF4-FFF2-40B4-BE49-F238E27FC236}">
                <a16:creationId xmlns:a16="http://schemas.microsoft.com/office/drawing/2014/main" id="{1995D9EA-C4AC-F9C7-F343-9D942133F15D}"/>
              </a:ext>
            </a:extLst>
          </p:cNvPr>
          <p:cNvSpPr/>
          <p:nvPr/>
        </p:nvSpPr>
        <p:spPr>
          <a:xfrm>
            <a:off x="16506031" y="8796331"/>
            <a:ext cx="14503400" cy="1346024"/>
          </a:xfrm>
          <a:prstGeom prst="roundRect">
            <a:avLst/>
          </a:prstGeom>
          <a:solidFill>
            <a:srgbClr val="418D1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E59CCA9-516D-17FD-3815-4518D121CEC7}"/>
              </a:ext>
            </a:extLst>
          </p:cNvPr>
          <p:cNvSpPr txBox="1"/>
          <p:nvPr/>
        </p:nvSpPr>
        <p:spPr>
          <a:xfrm>
            <a:off x="16671290" y="10402496"/>
            <a:ext cx="14525625" cy="1317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pt-BR" sz="5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tângulo de cantos arredondados 47">
            <a:extLst>
              <a:ext uri="{FF2B5EF4-FFF2-40B4-BE49-F238E27FC236}">
                <a16:creationId xmlns:a16="http://schemas.microsoft.com/office/drawing/2014/main" id="{7E782E55-CEE4-D6B4-B5A0-C0CB8D23149C}"/>
              </a:ext>
            </a:extLst>
          </p:cNvPr>
          <p:cNvSpPr/>
          <p:nvPr/>
        </p:nvSpPr>
        <p:spPr>
          <a:xfrm>
            <a:off x="16506031" y="23835474"/>
            <a:ext cx="14503400" cy="1320800"/>
          </a:xfrm>
          <a:prstGeom prst="roundRect">
            <a:avLst/>
          </a:prstGeom>
          <a:solidFill>
            <a:srgbClr val="418D1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68C209D-0A85-F8C4-DE4A-FC633B2115A1}"/>
              </a:ext>
            </a:extLst>
          </p:cNvPr>
          <p:cNvSpPr txBox="1"/>
          <p:nvPr/>
        </p:nvSpPr>
        <p:spPr>
          <a:xfrm>
            <a:off x="16671290" y="25843564"/>
            <a:ext cx="145034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15" name="Retângulo de cantos arredondados 47">
            <a:extLst>
              <a:ext uri="{FF2B5EF4-FFF2-40B4-BE49-F238E27FC236}">
                <a16:creationId xmlns:a16="http://schemas.microsoft.com/office/drawing/2014/main" id="{FD536B14-1C68-1571-9194-6A1EA51545B2}"/>
              </a:ext>
            </a:extLst>
          </p:cNvPr>
          <p:cNvSpPr/>
          <p:nvPr/>
        </p:nvSpPr>
        <p:spPr>
          <a:xfrm>
            <a:off x="9828981" y="32602036"/>
            <a:ext cx="12580292" cy="827533"/>
          </a:xfrm>
          <a:prstGeom prst="roundRect">
            <a:avLst/>
          </a:prstGeom>
          <a:solidFill>
            <a:srgbClr val="418D1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D2907C5-D994-D216-B09D-C6521651A07A}"/>
              </a:ext>
            </a:extLst>
          </p:cNvPr>
          <p:cNvSpPr txBox="1"/>
          <p:nvPr/>
        </p:nvSpPr>
        <p:spPr>
          <a:xfrm>
            <a:off x="1271639" y="33788405"/>
            <a:ext cx="303522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dirty="0">
                <a:latin typeface="+mj-lt"/>
              </a:rPr>
              <a:t>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3600" dirty="0">
              <a:latin typeface="+mj-lt"/>
            </a:endParaRPr>
          </a:p>
          <a:p>
            <a:pPr>
              <a:defRPr/>
            </a:pPr>
            <a:r>
              <a:rPr lang="pt-BR" sz="36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3600" dirty="0">
              <a:latin typeface="+mj-lt"/>
            </a:endParaRPr>
          </a:p>
          <a:p>
            <a:pPr>
              <a:defRPr/>
            </a:pPr>
            <a:r>
              <a:rPr lang="pt-BR" sz="3600" dirty="0">
                <a:latin typeface="+mj-lt"/>
              </a:rPr>
              <a:t>xxxxxxxxxxxxxxxxxxxxxxxxxxxxxxxxxxxxxxxxxxxxxxxxxxxxxxxxxxxxxxxxxxxxxxxxxxxxxxxxxxxxxxxxxxxxxxxxxxxxxxxxxxxxxxxxxxxxxxxxxxxxxxxxxxxxxxx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C088068-678D-FC99-0F83-D89A9F4BB0ED}"/>
              </a:ext>
            </a:extLst>
          </p:cNvPr>
          <p:cNvSpPr txBox="1"/>
          <p:nvPr/>
        </p:nvSpPr>
        <p:spPr>
          <a:xfrm>
            <a:off x="8115717" y="38824806"/>
            <a:ext cx="1634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+mn-lt"/>
              </a:rPr>
              <a:t>Modalidade de Trabalho: </a:t>
            </a:r>
            <a:r>
              <a:rPr lang="pt-BR" sz="4000" dirty="0">
                <a:latin typeface="+mn-lt"/>
              </a:rPr>
              <a:t>Resumo Simples (  )  Resumo Expandido (  ) </a:t>
            </a:r>
          </a:p>
        </p:txBody>
      </p:sp>
      <p:pic>
        <p:nvPicPr>
          <p:cNvPr id="19" name="Imagem 18" descr="Texto, Logotipo&#10;&#10;Descrição gerada automaticamente">
            <a:extLst>
              <a:ext uri="{FF2B5EF4-FFF2-40B4-BE49-F238E27FC236}">
                <a16:creationId xmlns:a16="http://schemas.microsoft.com/office/drawing/2014/main" id="{F2825F13-1731-7274-EC3C-D9F6BC71A2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127" y="39328711"/>
            <a:ext cx="6611687" cy="3719074"/>
          </a:xfrm>
          <a:prstGeom prst="rect">
            <a:avLst/>
          </a:prstGeom>
        </p:spPr>
      </p:pic>
      <p:sp>
        <p:nvSpPr>
          <p:cNvPr id="18" name="Text Box 3428">
            <a:extLst>
              <a:ext uri="{FF2B5EF4-FFF2-40B4-BE49-F238E27FC236}">
                <a16:creationId xmlns:a16="http://schemas.microsoft.com/office/drawing/2014/main" id="{7B29CD2F-3CC8-A5B8-D483-CD37C9C3E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45" y="7063446"/>
            <a:ext cx="30113535" cy="6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3600" baseline="30000" dirty="0">
                <a:latin typeface="+mj-lt"/>
              </a:rPr>
              <a:t>1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2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3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4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4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5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6</a:t>
            </a:r>
            <a:r>
              <a:rPr lang="pt-BR" sz="3600" dirty="0">
                <a:latin typeface="+mj-lt"/>
              </a:rPr>
              <a:t> Titulação do autor</a:t>
            </a:r>
            <a:endParaRPr lang="pt-BR" altLang="pt-BR" sz="3600" dirty="0">
              <a:latin typeface="Times New Roman" panose="02020603050405020304" pitchFamily="18" charset="0"/>
            </a:endParaRPr>
          </a:p>
        </p:txBody>
      </p:sp>
      <p:sp>
        <p:nvSpPr>
          <p:cNvPr id="20" name="Text Box 3428">
            <a:extLst>
              <a:ext uri="{FF2B5EF4-FFF2-40B4-BE49-F238E27FC236}">
                <a16:creationId xmlns:a16="http://schemas.microsoft.com/office/drawing/2014/main" id="{5E96C1B5-09F0-7D34-06A5-4C811311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44" y="5771370"/>
            <a:ext cx="30113535" cy="8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4800" dirty="0">
                <a:latin typeface="+mj-lt"/>
              </a:rPr>
              <a:t>1. Nome Completo; 2. Nome Completo; 3. Nome Completo; 4. Nome Completo; 5. Nome Completo; 6. Nome Completo</a:t>
            </a:r>
            <a:endParaRPr lang="pt-BR" altLang="pt-BR" sz="4800" dirty="0">
              <a:latin typeface="Times New Roman" panose="02020603050405020304" pitchFamily="18" charset="0"/>
            </a:endParaRPr>
          </a:p>
        </p:txBody>
      </p:sp>
      <p:pic>
        <p:nvPicPr>
          <p:cNvPr id="21" name="Imagem 20" descr="Logotipo, nome da empresa&#10;&#10;Descrição gerada automaticamente">
            <a:extLst>
              <a:ext uri="{FF2B5EF4-FFF2-40B4-BE49-F238E27FC236}">
                <a16:creationId xmlns:a16="http://schemas.microsoft.com/office/drawing/2014/main" id="{A1FEB09E-CE26-BE0B-6A56-C06C2B86C4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2" b="22331"/>
          <a:stretch/>
        </p:blipFill>
        <p:spPr>
          <a:xfrm>
            <a:off x="10412722" y="217642"/>
            <a:ext cx="11292177" cy="38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62923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4651</TotalTime>
  <Words>107</Words>
  <Application>Microsoft Office PowerPoint</Application>
  <PresentationFormat>Personalizar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tahoma, verdana, arial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SILUBESA 2004</dc:subject>
  <dc:creator>Jussara Severo</dc:creator>
  <cp:lastModifiedBy>Filipe Duran</cp:lastModifiedBy>
  <cp:revision>479</cp:revision>
  <cp:lastPrinted>2017-09-04T15:10:28Z</cp:lastPrinted>
  <dcterms:created xsi:type="dcterms:W3CDTF">2003-06-01T18:10:39Z</dcterms:created>
  <dcterms:modified xsi:type="dcterms:W3CDTF">2023-11-22T13:32:45Z</dcterms:modified>
</cp:coreProperties>
</file>