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9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60"/>
  </p:normalViewPr>
  <p:slideViewPr>
    <p:cSldViewPr snapToGrid="0">
      <p:cViewPr varScale="1">
        <p:scale>
          <a:sx n="90" d="100"/>
          <a:sy n="90" d="100"/>
        </p:scale>
        <p:origin x="1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AC2F95-2A10-1355-F4E0-13A2567D0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86B9A1-F4BD-3604-C5B9-281199818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29D46-F39C-7DC9-B500-9C24E31CB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CE24-38F4-4416-8165-81366A0CBE6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EAB9AB-0476-5EF3-7A0F-C6FC9AEF8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DD4AED-3ECA-9F7D-CBEF-3C90AB11B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626FE-2947-4930-9281-59EB3C77D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6366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DDA4FA-73CF-F49D-0C3C-1D5D16EF8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673741D-7777-A840-7669-384284153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14D133-6FBC-3D48-C7BB-61BB368BB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CE24-38F4-4416-8165-81366A0CBE6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D4AC49B-E3A3-E3BD-467C-5C50F83EB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D830BF-0EC6-99C0-DB48-51A367EA1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626FE-2947-4930-9281-59EB3C77D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6009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CD29EBF-85D3-B593-F516-2C6FDDC4F4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CEC80F1-0DE7-29C1-AAA1-34A608E5E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60EEFD-6816-0B73-2160-B3FF2F7B9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CE24-38F4-4416-8165-81366A0CBE6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1368DE-DD35-5D96-88BC-44BBD759A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E346CD-E35C-B58F-3D13-6C6E7E8EA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626FE-2947-4930-9281-59EB3C77D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1219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75D15D-3D8F-8D04-01AD-61E446727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9FA800-1EA0-580F-1845-100C59038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6294A0-1D70-8C36-A84C-4E55BE6B6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CE24-38F4-4416-8165-81366A0CBE6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A3C3619-D87F-44AE-B8BA-1DCD4D145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3398E5-10DA-93D8-71A9-94405FF3A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626FE-2947-4930-9281-59EB3C77D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8410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72CB6D-C7FC-741F-76A5-2098F7226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39C4E20-FDA8-E799-0ACF-A04111B0A3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2BDCE7-D093-D4EE-A897-116269E19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CE24-38F4-4416-8165-81366A0CBE6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1BBFE84-F9BF-4984-A927-AD57B52FC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727E81-53E7-CDEB-9383-D0196E02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626FE-2947-4930-9281-59EB3C77D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454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2684C9-D8DC-F7A9-96FF-A0B541A10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A69B36-F100-1DF3-C885-716948A13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13E45A7-671D-A501-6F2C-BA29F6462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00C778-B451-28C7-C05D-24A86E07E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CE24-38F4-4416-8165-81366A0CBE6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0F8C9CD-C1E4-D719-C091-7CDF44B8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5C058B9-FF42-7BC5-0D02-D91B026B0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626FE-2947-4930-9281-59EB3C77D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104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6102BC-AE9C-2724-3B31-8DE4516AE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6E6C8C6-56B1-132F-479F-38ECC4F0D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0A1A17A-85CC-155C-4FA0-660D295821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0497BEB-61F5-7346-DB45-C296441942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1D52C8B-9B17-9E95-0EDC-2B62A4178D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8DCF92B-024F-A653-8100-09D195E79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CE24-38F4-4416-8165-81366A0CBE6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6F778C8-696E-6C85-2FE1-674C77D2A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504A259-B302-31EB-2420-33432412D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626FE-2947-4930-9281-59EB3C77D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407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B4A197-35E6-038C-2756-5815B9C86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D411435-6409-2AF3-B6DD-141C5D297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CE24-38F4-4416-8165-81366A0CBE6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EA6FB16-23D8-1775-155F-F68D41EB1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DB8C44A-7B7C-B373-8F18-BB4BCF67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626FE-2947-4930-9281-59EB3C77D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188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84E74A9-4781-917C-6953-CD7B8885F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CE24-38F4-4416-8165-81366A0CBE6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EE84192-07AC-3580-7C7A-6FD86B0D0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6F6C747-AAA9-4221-D11C-D4CB503CC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626FE-2947-4930-9281-59EB3C77D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216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D186AD-D488-16D7-B165-4932562CC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56F5E9-0DBA-E918-B908-AD68A97C2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AF78288-91AF-46AB-EC9D-E432310D3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85B64D3-52D4-75E5-CF4D-C3F57D311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CE24-38F4-4416-8165-81366A0CBE6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5C6360-9204-82EF-C7EC-5E4170C99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4377627-89CF-017B-6934-AC615109B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626FE-2947-4930-9281-59EB3C77D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367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B6B196-1505-D3AB-9B8E-460E87FF8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1E92162-C3B7-E3B9-2AFA-112F4C0D6C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B4AE433-FBB9-50F6-BB59-53D5055B7D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277981B-FE36-DDFC-A820-ECA3DFD6B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CE24-38F4-4416-8165-81366A0CBE6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8F1F30F-DDF1-0EEB-69A3-3EECAD6F1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A9907FB-B4C6-808D-58F5-11A468765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626FE-2947-4930-9281-59EB3C77D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792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180201D-C26B-B48A-0850-103F96D57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24460EE-FDB8-A35B-65A8-7C151F2F7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D125AB-1B91-DB73-8184-BF3A184A52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EECE24-38F4-4416-8165-81366A0CBE6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2B7C4A-AD0B-72E6-DDA9-396BDCC6C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C880B7A-CFC9-A8C5-10ED-8EDD31B5D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2626FE-2947-4930-9281-59EB3C77D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4817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89B4ED-0284-0A55-C674-107890C7B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32325"/>
            <a:ext cx="9144000" cy="2626360"/>
          </a:xfrm>
        </p:spPr>
        <p:txBody>
          <a:bodyPr>
            <a:normAutofit/>
          </a:bodyPr>
          <a:lstStyle/>
          <a:p>
            <a:r>
              <a:rPr lang="pt-BR" sz="3000" b="1" dirty="0">
                <a:solidFill>
                  <a:srgbClr val="13997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ESCREVA AQUI O TÍTULO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6B9C5E-1940-40D2-ABE0-14DF64CE3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587"/>
            <a:ext cx="9144000" cy="92660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9018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F07DA2-3CE9-FB78-3C78-D421DD679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3DF51D18-E361-3D63-16CB-AC605795A8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587"/>
            <a:ext cx="9144000" cy="926608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7" name="Título 4">
            <a:extLst>
              <a:ext uri="{FF2B5EF4-FFF2-40B4-BE49-F238E27FC236}">
                <a16:creationId xmlns:a16="http://schemas.microsoft.com/office/drawing/2014/main" id="{E68BAEC8-D12F-7CF3-7248-31DADB162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980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E640AD-5F93-0B75-1F0F-D9A72391C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590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Tema do Office</vt:lpstr>
      <vt:lpstr>ESCREVA AQUI O TÍTULO DA APRESENTAÇÃO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Raones Ramos da Silva</dc:creator>
  <cp:lastModifiedBy>Raones Ramos da Silva</cp:lastModifiedBy>
  <cp:revision>5</cp:revision>
  <dcterms:created xsi:type="dcterms:W3CDTF">2026-07-23T19:21:55Z</dcterms:created>
  <dcterms:modified xsi:type="dcterms:W3CDTF">2026-07-23T19:34:15Z</dcterms:modified>
</cp:coreProperties>
</file>