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C929-015D-4013-AD76-B43A057A00B5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836A4-87C6-4432-99F9-2C558A5AF3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712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C929-015D-4013-AD76-B43A057A00B5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836A4-87C6-4432-99F9-2C558A5AF3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29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C929-015D-4013-AD76-B43A057A00B5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836A4-87C6-4432-99F9-2C558A5AF3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271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C929-015D-4013-AD76-B43A057A00B5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836A4-87C6-4432-99F9-2C558A5AF3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375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C929-015D-4013-AD76-B43A057A00B5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836A4-87C6-4432-99F9-2C558A5AF3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703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C929-015D-4013-AD76-B43A057A00B5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836A4-87C6-4432-99F9-2C558A5AF3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4545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C929-015D-4013-AD76-B43A057A00B5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836A4-87C6-4432-99F9-2C558A5AF3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3091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C929-015D-4013-AD76-B43A057A00B5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836A4-87C6-4432-99F9-2C558A5AF3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168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C929-015D-4013-AD76-B43A057A00B5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836A4-87C6-4432-99F9-2C558A5AF3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0097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C929-015D-4013-AD76-B43A057A00B5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836A4-87C6-4432-99F9-2C558A5AF3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2584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C929-015D-4013-AD76-B43A057A00B5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836A4-87C6-4432-99F9-2C558A5AF3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2995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7C929-015D-4013-AD76-B43A057A00B5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836A4-87C6-4432-99F9-2C558A5AF3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92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454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21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8456" y="365126"/>
            <a:ext cx="6526893" cy="132556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168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8456" y="365126"/>
            <a:ext cx="6526893" cy="132556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606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8456" y="365126"/>
            <a:ext cx="6526893" cy="132556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568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Apresentação na tela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Leonardo Fiuza</dc:creator>
  <cp:lastModifiedBy>Leonardo Fiuza</cp:lastModifiedBy>
  <cp:revision>3</cp:revision>
  <dcterms:created xsi:type="dcterms:W3CDTF">2021-05-31T16:10:18Z</dcterms:created>
  <dcterms:modified xsi:type="dcterms:W3CDTF">2021-06-08T14:25:54Z</dcterms:modified>
</cp:coreProperties>
</file>