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12193588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263"/>
    <a:srgbClr val="009999"/>
    <a:srgbClr val="800000"/>
    <a:srgbClr val="990033"/>
    <a:srgbClr val="404040"/>
    <a:srgbClr val="6699FF"/>
    <a:srgbClr val="0066CC"/>
    <a:srgbClr val="000099"/>
    <a:srgbClr val="333399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06" autoAdjust="0"/>
    <p:restoredTop sz="94660"/>
  </p:normalViewPr>
  <p:slideViewPr>
    <p:cSldViewPr snapToGrid="0">
      <p:cViewPr>
        <p:scale>
          <a:sx n="66" d="100"/>
          <a:sy n="66" d="100"/>
        </p:scale>
        <p:origin x="12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58729-D6D2-42C5-B822-4B3D20F28AFA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61345-0676-4A0C-8D36-95995D7196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40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99" y="1122363"/>
            <a:ext cx="91451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199" y="3602038"/>
            <a:ext cx="91451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D8CA-9840-4F4C-9400-82433A3CA1F8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5F6-1B85-4C80-8336-7DF66D3C5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29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D8CA-9840-4F4C-9400-82433A3CA1F8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5F6-1B85-4C80-8336-7DF66D3C5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470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6037" y="365125"/>
            <a:ext cx="2629242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309" y="365125"/>
            <a:ext cx="7735307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D8CA-9840-4F4C-9400-82433A3CA1F8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5F6-1B85-4C80-8336-7DF66D3C5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885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D8CA-9840-4F4C-9400-82433A3CA1F8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5F6-1B85-4C80-8336-7DF66D3C5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5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58" y="1709739"/>
            <a:ext cx="105169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958" y="4589464"/>
            <a:ext cx="105169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D8CA-9840-4F4C-9400-82433A3CA1F8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5F6-1B85-4C80-8336-7DF66D3C5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069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309" y="1825625"/>
            <a:ext cx="5182275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004" y="1825625"/>
            <a:ext cx="5182275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D8CA-9840-4F4C-9400-82433A3CA1F8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5F6-1B85-4C80-8336-7DF66D3C5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90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7" y="365126"/>
            <a:ext cx="1051697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898" y="1681163"/>
            <a:ext cx="515845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898" y="2505075"/>
            <a:ext cx="5158459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004" y="1681163"/>
            <a:ext cx="518386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004" y="2505075"/>
            <a:ext cx="5183863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D8CA-9840-4F4C-9400-82433A3CA1F8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5F6-1B85-4C80-8336-7DF66D3C5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04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D8CA-9840-4F4C-9400-82433A3CA1F8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5F6-1B85-4C80-8336-7DF66D3C5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259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D8CA-9840-4F4C-9400-82433A3CA1F8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5F6-1B85-4C80-8336-7DF66D3C5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57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8" y="457200"/>
            <a:ext cx="39327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863" y="987426"/>
            <a:ext cx="617300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898" y="2057400"/>
            <a:ext cx="393274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D8CA-9840-4F4C-9400-82433A3CA1F8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5F6-1B85-4C80-8336-7DF66D3C5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31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8" y="457200"/>
            <a:ext cx="39327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863" y="987426"/>
            <a:ext cx="6173004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898" y="2057400"/>
            <a:ext cx="393274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D8CA-9840-4F4C-9400-82433A3CA1F8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95F6-1B85-4C80-8336-7DF66D3C5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496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309" y="365126"/>
            <a:ext cx="105169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309" y="1825625"/>
            <a:ext cx="105169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309" y="6356351"/>
            <a:ext cx="2743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FD8CA-9840-4F4C-9400-82433A3CA1F8}" type="datetimeFigureOut">
              <a:rPr lang="pt-BR" smtClean="0"/>
              <a:t>08/06/2021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9126" y="6356351"/>
            <a:ext cx="4115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722" y="6356351"/>
            <a:ext cx="2743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095F6-1B85-4C80-8336-7DF66D3C5F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95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3DBE700E-89F0-42FA-9233-593A305909AC}"/>
              </a:ext>
            </a:extLst>
          </p:cNvPr>
          <p:cNvSpPr txBox="1"/>
          <p:nvPr/>
        </p:nvSpPr>
        <p:spPr>
          <a:xfrm>
            <a:off x="2239616" y="11052"/>
            <a:ext cx="9939903" cy="338554"/>
          </a:xfrm>
          <a:prstGeom prst="rect">
            <a:avLst/>
          </a:prstGeom>
          <a:solidFill>
            <a:srgbClr val="315263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ORGAN-ON-CHIP</a:t>
            </a:r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APLICAÇÕES E DESAFIOS PARA A INDÚSTRIA FARMACÊUTICA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FA99AACD-9CEB-4988-B4AE-37478F204FE3}"/>
              </a:ext>
            </a:extLst>
          </p:cNvPr>
          <p:cNvSpPr/>
          <p:nvPr/>
        </p:nvSpPr>
        <p:spPr>
          <a:xfrm>
            <a:off x="2332383" y="351341"/>
            <a:ext cx="96581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Simone Leandro Pereira &amp; Rita Terezinha de Oliveira Carneiro</a:t>
            </a:r>
          </a:p>
          <a:p>
            <a:pPr algn="ctr"/>
            <a:r>
              <a:rPr lang="pt-BR" sz="13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Faculdade Maria </a:t>
            </a:r>
            <a:r>
              <a:rPr lang="pt-BR" sz="13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Milza</a:t>
            </a:r>
            <a:r>
              <a:rPr lang="pt-BR" sz="13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(FAMAM), Governador Mangabeira, Bahia, Brasil.</a:t>
            </a:r>
          </a:p>
          <a:p>
            <a:pPr algn="ctr"/>
            <a:r>
              <a:rPr lang="pt-BR" sz="13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e-mail: xxxx@hotmail.com.br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xmlns="" id="{377901F5-C441-4D8C-B5F7-CA4D550D4D32}"/>
              </a:ext>
            </a:extLst>
          </p:cNvPr>
          <p:cNvSpPr/>
          <p:nvPr/>
        </p:nvSpPr>
        <p:spPr>
          <a:xfrm>
            <a:off x="32378" y="4019923"/>
            <a:ext cx="5948343" cy="338554"/>
          </a:xfrm>
          <a:prstGeom prst="rect">
            <a:avLst/>
          </a:prstGeom>
          <a:solidFill>
            <a:srgbClr val="315263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PROCEDIMENTO METODOLÓGICO</a:t>
            </a:r>
            <a:endParaRPr lang="pt-BR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xmlns="" id="{90587359-44BB-4725-ACED-E4336E40A575}"/>
              </a:ext>
            </a:extLst>
          </p:cNvPr>
          <p:cNvSpPr/>
          <p:nvPr/>
        </p:nvSpPr>
        <p:spPr>
          <a:xfrm>
            <a:off x="6009657" y="4019923"/>
            <a:ext cx="6053024" cy="338554"/>
          </a:xfrm>
          <a:prstGeom prst="rect">
            <a:avLst/>
          </a:prstGeom>
          <a:solidFill>
            <a:srgbClr val="315263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CONSIDERAÇÕES FINAIS</a:t>
            </a:r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xmlns="" id="{B809A706-22E9-43AD-8609-3BC4CB4706EA}"/>
              </a:ext>
            </a:extLst>
          </p:cNvPr>
          <p:cNvSpPr/>
          <p:nvPr/>
        </p:nvSpPr>
        <p:spPr>
          <a:xfrm>
            <a:off x="21778" y="3188759"/>
            <a:ext cx="5948343" cy="338554"/>
          </a:xfrm>
          <a:prstGeom prst="rect">
            <a:avLst/>
          </a:prstGeom>
          <a:solidFill>
            <a:srgbClr val="315263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</a:t>
            </a: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xmlns="" id="{727F3351-5DC9-42CF-99B7-730E44ADE27A}"/>
              </a:ext>
            </a:extLst>
          </p:cNvPr>
          <p:cNvSpPr/>
          <p:nvPr/>
        </p:nvSpPr>
        <p:spPr>
          <a:xfrm>
            <a:off x="35060" y="1148746"/>
            <a:ext cx="5948342" cy="338554"/>
          </a:xfrm>
          <a:prstGeom prst="rect">
            <a:avLst/>
          </a:prstGeom>
          <a:solidFill>
            <a:srgbClr val="315263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CONTEXTUALIZAÇÃO</a:t>
            </a:r>
            <a:endParaRPr lang="pt-BR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xmlns="" id="{81DD04C0-237D-4CC4-82F2-04E3CAB96BCD}"/>
              </a:ext>
            </a:extLst>
          </p:cNvPr>
          <p:cNvSpPr/>
          <p:nvPr/>
        </p:nvSpPr>
        <p:spPr>
          <a:xfrm>
            <a:off x="6046733" y="1141671"/>
            <a:ext cx="6103086" cy="338554"/>
          </a:xfrm>
          <a:prstGeom prst="rect">
            <a:avLst/>
          </a:prstGeom>
          <a:solidFill>
            <a:srgbClr val="315263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RESULTADOS E DISCUSSÃO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xmlns="" id="{EDA1D75B-ED7A-43FF-BECB-5C29983D8C9A}"/>
              </a:ext>
            </a:extLst>
          </p:cNvPr>
          <p:cNvSpPr txBox="1"/>
          <p:nvPr/>
        </p:nvSpPr>
        <p:spPr>
          <a:xfrm>
            <a:off x="6050134" y="1447664"/>
            <a:ext cx="60907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xmlns="" id="{D5E80C67-65E6-4480-904B-4F8116E52AB1}"/>
              </a:ext>
            </a:extLst>
          </p:cNvPr>
          <p:cNvSpPr/>
          <p:nvPr/>
        </p:nvSpPr>
        <p:spPr>
          <a:xfrm>
            <a:off x="6009657" y="5377775"/>
            <a:ext cx="6053024" cy="338554"/>
          </a:xfrm>
          <a:prstGeom prst="rect">
            <a:avLst/>
          </a:prstGeom>
          <a:solidFill>
            <a:srgbClr val="315263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C4A72679-24AE-42E5-AD19-63D9AAFB9DB2}"/>
              </a:ext>
            </a:extLst>
          </p:cNvPr>
          <p:cNvSpPr/>
          <p:nvPr/>
        </p:nvSpPr>
        <p:spPr>
          <a:xfrm>
            <a:off x="13042" y="5887984"/>
            <a:ext cx="6053024" cy="338554"/>
          </a:xfrm>
          <a:prstGeom prst="rect">
            <a:avLst/>
          </a:prstGeom>
          <a:solidFill>
            <a:srgbClr val="315263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APOIO/FOMENTO</a:t>
            </a:r>
            <a:endParaRPr lang="pt-B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7" y="11053"/>
            <a:ext cx="2143408" cy="110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408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1213</TotalTime>
  <Words>46</Words>
  <Application>Microsoft Office PowerPoint</Application>
  <PresentationFormat>Personalizar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Adenia Mirela</dc:creator>
  <cp:lastModifiedBy>Leonardo Fiuza</cp:lastModifiedBy>
  <cp:revision>63</cp:revision>
  <dcterms:created xsi:type="dcterms:W3CDTF">2020-05-31T15:54:37Z</dcterms:created>
  <dcterms:modified xsi:type="dcterms:W3CDTF">2021-06-08T16:02:34Z</dcterms:modified>
</cp:coreProperties>
</file>