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1589" autoAdjust="0"/>
  </p:normalViewPr>
  <p:slideViewPr>
    <p:cSldViewPr snapToGrid="0">
      <p:cViewPr varScale="1">
        <p:scale>
          <a:sx n="65" d="100"/>
          <a:sy n="65" d="100"/>
        </p:scale>
        <p:origin x="9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8F339-491A-690E-A402-D99645BD76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AFCFA8-C0AA-A9CE-D329-C062382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12E86-FF57-0D90-5FD3-9CCE08D07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ED97-BA19-4F84-B946-0891A3BCC64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10E36-3534-E09D-D578-5F2E52BEC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B5E31-2601-952A-C4B9-9BD437CC0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7EFC-6A7F-480B-9CB1-D9B11A670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509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99156-2953-0C5E-EBBF-0F87AC0DA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E335F6-3235-D88F-DF0F-795CA958E2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86831-D039-0CDD-6338-48F0555BB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ED97-BA19-4F84-B946-0891A3BCC64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C3DF2-3471-1772-450C-57B1C9EF1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F10D1-51D8-8E06-7539-1EB317E93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7EFC-6A7F-480B-9CB1-D9B11A670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49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E74947-1295-6060-F4C8-03022E743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0F25F0-C586-FB3B-6D28-C7934E67E3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38566-4346-C5A6-7C03-7577D3D1F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ED97-BA19-4F84-B946-0891A3BCC64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75070-41E1-1766-C5CD-B26BB7575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07B41-DEE1-09A2-CAC1-F612954FA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7EFC-6A7F-480B-9CB1-D9B11A670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256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ABBD7-B666-7CA4-C473-4479CC3DD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B6841-8F87-7E29-2A39-7F6F13976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B69E2-EAD9-0A52-6AEC-A3116AB72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ED97-BA19-4F84-B946-0891A3BCC64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46834-7DB2-20D2-31CC-8683B26C3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52EE3-B08A-12C2-AA52-E24C024A8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7EFC-6A7F-480B-9CB1-D9B11A670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05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C8D36-6EC0-6FE0-4C9E-94423EFAE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DC2AD7-46E2-433D-C5EA-E6333C67CC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6DE71-BB59-78A6-DAAA-DFD63A8FE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ED97-BA19-4F84-B946-0891A3BCC64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F49E8-9A30-93C3-1233-99B12CE68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0E67C-BBE3-5E78-AF20-7FE110275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7EFC-6A7F-480B-9CB1-D9B11A670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673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CCADA-371B-24ED-F6BA-23169435B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B03F7-801C-F446-399A-0F497D32D6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1AFD4B-736C-A4B9-A60C-5DFD402244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BFD69B-9AC0-2E8E-62DB-753775677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ED97-BA19-4F84-B946-0891A3BCC64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22460C-E5D8-C26A-7162-E3E052F6D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52E85-4247-6DBB-1774-A6628B53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7EFC-6A7F-480B-9CB1-D9B11A670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251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0F68A-8A94-EBD5-45D3-3A6646A74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35EC8-74A5-0B0A-2FD4-8A368BBA7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2282AC-C8FE-EA39-0FE8-89A677F48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CF4C7A-273A-D61D-20A0-5AAA521CB8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94C47E-1170-5711-F07C-E914865886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30AE7C-462E-7FF0-C424-5ED2132A4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ED97-BA19-4F84-B946-0891A3BCC64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066338-E74C-6526-B230-E12E4B5D4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087F03-F01B-466C-FD72-0AFED20EA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7EFC-6A7F-480B-9CB1-D9B11A670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9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18A20-1C83-081C-A22D-81DD07D2A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9C7CC8-60AF-2652-F80F-E5308CAFD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ED97-BA19-4F84-B946-0891A3BCC64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7C0AC-953B-6007-9B90-FE59866E6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712187-2DCE-F2FB-8CD1-0198976AB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7EFC-6A7F-480B-9CB1-D9B11A670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23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BFC910-EACC-D0EA-5753-7E7F7B7A9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ED97-BA19-4F84-B946-0891A3BCC64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F069A1-7F3D-666B-46D7-27FF8CFAF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AA9AF1-C784-AE5F-6CDC-39C8F0BFC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7EFC-6A7F-480B-9CB1-D9B11A670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912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76E6B-D16E-1FBB-014C-EAEBBA01C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7AD8F-CAA9-217C-D235-C9769F3CF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1E4FE3-F123-C6F4-854C-3DE7B53AB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33C26D-F488-7D04-4FC2-9D3649E04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ED97-BA19-4F84-B946-0891A3BCC64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043C7-D999-9A8B-DEAC-072E9118D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92B0E-3B37-9A92-5F59-21D5BC8B1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7EFC-6A7F-480B-9CB1-D9B11A670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7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AD1C3-DE69-A0D4-E069-78F2EB55D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623CCC-2B14-39C5-81CC-64976F01C2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BD3DDE-B0D4-23AC-BCF5-E8F48E3B1C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89181-FB1F-BF3F-1159-52BF327D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BED97-BA19-4F84-B946-0891A3BCC64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A0C9B-4378-44B2-34EA-0A01917DB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2C1AF-6F00-581A-5175-DF23BB8F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7EFC-6A7F-480B-9CB1-D9B11A670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21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wallpaperflare.com/underwater-photography-of-jellyfish-sea-ocean-creature-marine-wallpaper-awkf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F8EB61-AD41-CD6A-64C1-3B0D77BD9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C339E-192E-A5BC-5613-75336319F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EE3D8-E687-91E9-30E5-D9D4DBD73F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BED97-BA19-4F84-B946-0891A3BCC644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7939C-2248-BA4F-1EF9-14FDF9E090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0F5EF-E192-7132-0965-9E1773072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57EFC-6A7F-480B-9CB1-D9B11A670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6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-mail@institution.ed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B7AF11F-E9AF-0A7A-4A63-A662C7B6A8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" y="57028"/>
            <a:ext cx="2848652" cy="108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50000" endPos="5000" dist="5000" dir="5400000" sy="-100000" algn="bl" rotWithShape="0"/>
          </a:effectLst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364B59F0-69BD-AC62-00A4-A82CCB5C3AC5}"/>
              </a:ext>
            </a:extLst>
          </p:cNvPr>
          <p:cNvGrpSpPr/>
          <p:nvPr/>
        </p:nvGrpSpPr>
        <p:grpSpPr>
          <a:xfrm>
            <a:off x="627916" y="101273"/>
            <a:ext cx="11364852" cy="6076342"/>
            <a:chOff x="760651" y="57028"/>
            <a:chExt cx="11364852" cy="6076342"/>
          </a:xfrm>
        </p:grpSpPr>
        <p:sp>
          <p:nvSpPr>
            <p:cNvPr id="9" name="Espaço Reservado para Texto 4">
              <a:extLst>
                <a:ext uri="{FF2B5EF4-FFF2-40B4-BE49-F238E27FC236}">
                  <a16:creationId xmlns:a16="http://schemas.microsoft.com/office/drawing/2014/main" id="{393232D4-CDC2-E104-AAD7-3D85B0674D02}"/>
                </a:ext>
              </a:extLst>
            </p:cNvPr>
            <p:cNvSpPr txBox="1">
              <a:spLocks/>
            </p:cNvSpPr>
            <p:nvPr/>
          </p:nvSpPr>
          <p:spPr>
            <a:xfrm>
              <a:off x="1261353" y="5156191"/>
              <a:ext cx="10169996" cy="977179"/>
            </a:xfrm>
            <a:prstGeom prst="rect">
              <a:avLst/>
            </a:prstGeom>
          </p:spPr>
          <p:txBody>
            <a:bodyPr/>
            <a:lstStyle>
              <a:lvl1pPr marL="0" indent="0" algn="ctr" defTabSz="2880086" rtl="0" eaLnBrk="1" latinLnBrk="0" hangingPunct="1">
                <a:lnSpc>
                  <a:spcPct val="90000"/>
                </a:lnSpc>
                <a:spcBef>
                  <a:spcPts val="3150"/>
                </a:spcBef>
                <a:buFont typeface="Arial" panose="020B0604020202020204" pitchFamily="34" charset="0"/>
                <a:buNone/>
                <a:defRPr sz="5500" b="1" kern="1200" baseline="0">
                  <a:solidFill>
                    <a:srgbClr val="4B555C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1440043" indent="0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None/>
                <a:defRPr sz="755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86" indent="0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None/>
                <a:defRPr sz="629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129" indent="0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None/>
                <a:defRPr sz="566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172" indent="0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None/>
                <a:defRPr sz="566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920236" indent="-720021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Char char="•"/>
                <a:defRPr sz="566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360278" indent="-720021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Char char="•"/>
                <a:defRPr sz="566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0800321" indent="-720021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Char char="•"/>
                <a:defRPr sz="566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2240364" indent="-720021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Char char="•"/>
                <a:defRPr sz="566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sz="2000" dirty="0" err="1">
                  <a:solidFill>
                    <a:schemeClr val="tx1"/>
                  </a:solidFill>
                </a:rPr>
                <a:t>Author</a:t>
              </a:r>
              <a:r>
                <a:rPr lang="pt-BR" sz="2000" dirty="0">
                  <a:solidFill>
                    <a:schemeClr val="tx1"/>
                  </a:solidFill>
                </a:rPr>
                <a:t> 01 (</a:t>
              </a:r>
              <a:r>
                <a:rPr lang="pt-BR" sz="2000" dirty="0">
                  <a:solidFill>
                    <a:schemeClr val="tx1"/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e-mail@institution.edu</a:t>
              </a:r>
              <a:r>
                <a:rPr lang="pt-BR" sz="2000" dirty="0">
                  <a:solidFill>
                    <a:schemeClr val="tx1"/>
                  </a:solidFill>
                </a:rPr>
                <a:t>); </a:t>
              </a:r>
              <a:r>
                <a:rPr lang="pt-BR" sz="2000" dirty="0" err="1">
                  <a:solidFill>
                    <a:schemeClr val="tx1"/>
                  </a:solidFill>
                </a:rPr>
                <a:t>Author</a:t>
              </a:r>
              <a:r>
                <a:rPr lang="pt-BR" sz="2000" dirty="0">
                  <a:solidFill>
                    <a:schemeClr val="tx1"/>
                  </a:solidFill>
                </a:rPr>
                <a:t> 02 (</a:t>
              </a:r>
              <a:r>
                <a:rPr lang="pt-BR" sz="2000" dirty="0">
                  <a:solidFill>
                    <a:schemeClr val="tx1"/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e-mail@institution.edu</a:t>
              </a:r>
              <a:r>
                <a:rPr lang="pt-BR" sz="2000" dirty="0">
                  <a:solidFill>
                    <a:schemeClr val="tx1"/>
                  </a:solidFill>
                </a:rPr>
                <a:t>); </a:t>
              </a:r>
              <a:r>
                <a:rPr lang="pt-BR" sz="2000" dirty="0" err="1">
                  <a:solidFill>
                    <a:schemeClr val="tx1"/>
                  </a:solidFill>
                </a:rPr>
                <a:t>Author</a:t>
              </a:r>
              <a:r>
                <a:rPr lang="pt-BR" sz="2000" dirty="0">
                  <a:solidFill>
                    <a:schemeClr val="tx1"/>
                  </a:solidFill>
                </a:rPr>
                <a:t> 03 (</a:t>
              </a:r>
              <a:r>
                <a:rPr lang="pt-BR" sz="2000" dirty="0">
                  <a:solidFill>
                    <a:schemeClr val="tx1"/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e-mail@institution.edu</a:t>
              </a:r>
              <a:r>
                <a:rPr lang="pt-BR" sz="2000" dirty="0">
                  <a:solidFill>
                    <a:schemeClr val="tx1"/>
                  </a:solidFill>
                </a:rPr>
                <a:t>); </a:t>
              </a:r>
              <a:r>
                <a:rPr lang="pt-BR" sz="2000" dirty="0" err="1">
                  <a:solidFill>
                    <a:schemeClr val="tx1"/>
                  </a:solidFill>
                </a:rPr>
                <a:t>Author</a:t>
              </a:r>
              <a:r>
                <a:rPr lang="pt-BR" sz="2000" dirty="0">
                  <a:solidFill>
                    <a:schemeClr val="tx1"/>
                  </a:solidFill>
                </a:rPr>
                <a:t> 04 (</a:t>
              </a:r>
              <a:r>
                <a:rPr lang="pt-BR" sz="2000" dirty="0">
                  <a:solidFill>
                    <a:schemeClr val="tx1"/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e-mail@institution.edu</a:t>
              </a:r>
              <a:r>
                <a:rPr lang="pt-BR" sz="2000" dirty="0">
                  <a:solidFill>
                    <a:schemeClr val="tx1"/>
                  </a:solidFill>
                </a:rPr>
                <a:t>); </a:t>
              </a:r>
              <a:r>
                <a:rPr lang="pt-BR" sz="2000" dirty="0" err="1">
                  <a:solidFill>
                    <a:schemeClr val="tx1"/>
                  </a:solidFill>
                </a:rPr>
                <a:t>Author</a:t>
              </a:r>
              <a:r>
                <a:rPr lang="pt-BR" sz="2000" dirty="0">
                  <a:solidFill>
                    <a:schemeClr val="tx1"/>
                  </a:solidFill>
                </a:rPr>
                <a:t> 05 (</a:t>
              </a:r>
              <a:r>
                <a:rPr lang="pt-BR" sz="2000" dirty="0">
                  <a:solidFill>
                    <a:schemeClr val="tx1"/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e-mail@institution.edu</a:t>
              </a:r>
              <a:r>
                <a:rPr lang="pt-BR" sz="2000" dirty="0">
                  <a:solidFill>
                    <a:schemeClr val="tx1"/>
                  </a:solidFill>
                </a:rPr>
                <a:t>); </a:t>
              </a:r>
              <a:r>
                <a:rPr lang="pt-BR" sz="2000" dirty="0" err="1">
                  <a:solidFill>
                    <a:schemeClr val="tx1"/>
                  </a:solidFill>
                </a:rPr>
                <a:t>Author</a:t>
              </a:r>
              <a:r>
                <a:rPr lang="pt-BR" sz="2000" dirty="0">
                  <a:solidFill>
                    <a:schemeClr val="tx1"/>
                  </a:solidFill>
                </a:rPr>
                <a:t> 06 (</a:t>
              </a:r>
              <a:r>
                <a:rPr lang="pt-BR" sz="2000" dirty="0">
                  <a:solidFill>
                    <a:schemeClr val="tx1"/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e-mail@institution.edu</a:t>
              </a:r>
              <a:r>
                <a:rPr lang="pt-BR" sz="2000" dirty="0">
                  <a:solidFill>
                    <a:schemeClr val="tx1"/>
                  </a:solidFill>
                </a:rPr>
                <a:t>) </a:t>
              </a:r>
            </a:p>
            <a:p>
              <a:endParaRPr lang="pt-BR" sz="2000" dirty="0">
                <a:solidFill>
                  <a:schemeClr val="tx1"/>
                </a:solidFill>
              </a:endParaRP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2FFB8F46-DF6F-6057-E798-E04F6EE93D56}"/>
                </a:ext>
              </a:extLst>
            </p:cNvPr>
            <p:cNvGrpSpPr/>
            <p:nvPr/>
          </p:nvGrpSpPr>
          <p:grpSpPr>
            <a:xfrm>
              <a:off x="760651" y="1701809"/>
              <a:ext cx="10670698" cy="1727192"/>
              <a:chOff x="760651" y="1701809"/>
              <a:chExt cx="10670698" cy="1727192"/>
            </a:xfrm>
          </p:grpSpPr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EC17587A-B19C-E9B9-A5E8-572D9C860EA7}"/>
                  </a:ext>
                </a:extLst>
              </p:cNvPr>
              <p:cNvSpPr/>
              <p:nvPr/>
            </p:nvSpPr>
            <p:spPr>
              <a:xfrm>
                <a:off x="760651" y="1701809"/>
                <a:ext cx="10670698" cy="1727192"/>
              </a:xfrm>
              <a:prstGeom prst="roundRect">
                <a:avLst/>
              </a:prstGeom>
              <a:solidFill>
                <a:schemeClr val="accent1">
                  <a:lumMod val="5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Espaço Reservado para Texto 7">
                <a:extLst>
                  <a:ext uri="{FF2B5EF4-FFF2-40B4-BE49-F238E27FC236}">
                    <a16:creationId xmlns:a16="http://schemas.microsoft.com/office/drawing/2014/main" id="{8787668D-DB1B-2EF1-8133-42A9A2BD9FA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0212" y="1887353"/>
                <a:ext cx="10351575" cy="1356103"/>
              </a:xfrm>
              <a:prstGeom prst="rect">
                <a:avLst/>
              </a:prstGeom>
            </p:spPr>
            <p:txBody>
              <a:bodyPr anchor="ctr"/>
              <a:lstStyle>
                <a:lvl1pPr marL="0" indent="0" algn="ctr" defTabSz="2880086" rtl="0" eaLnBrk="1" latinLnBrk="0" hangingPunct="1">
                  <a:lnSpc>
                    <a:spcPts val="8640"/>
                  </a:lnSpc>
                  <a:spcBef>
                    <a:spcPts val="4200"/>
                  </a:spcBef>
                  <a:spcAft>
                    <a:spcPts val="1800"/>
                  </a:spcAft>
                  <a:buFont typeface="Arial" panose="020B0604020202020204" pitchFamily="34" charset="0"/>
                  <a:buNone/>
                  <a:defRPr sz="7200" b="1" kern="120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2160064" indent="-720021" algn="l" defTabSz="2880086" rtl="0" eaLnBrk="1" latinLnBrk="0" hangingPunct="1">
                  <a:lnSpc>
                    <a:spcPct val="90000"/>
                  </a:lnSpc>
                  <a:spcBef>
                    <a:spcPts val="1575"/>
                  </a:spcBef>
                  <a:buFont typeface="Arial" panose="020B0604020202020204" pitchFamily="34" charset="0"/>
                  <a:buChar char="•"/>
                  <a:defRPr sz="755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600107" indent="-720021" algn="l" defTabSz="2880086" rtl="0" eaLnBrk="1" latinLnBrk="0" hangingPunct="1">
                  <a:lnSpc>
                    <a:spcPct val="90000"/>
                  </a:lnSpc>
                  <a:spcBef>
                    <a:spcPts val="1575"/>
                  </a:spcBef>
                  <a:buFont typeface="Arial" panose="020B0604020202020204" pitchFamily="34" charset="0"/>
                  <a:buChar char="•"/>
                  <a:defRPr sz="62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040150" indent="-720021" algn="l" defTabSz="2880086" rtl="0" eaLnBrk="1" latinLnBrk="0" hangingPunct="1">
                  <a:lnSpc>
                    <a:spcPct val="90000"/>
                  </a:lnSpc>
                  <a:spcBef>
                    <a:spcPts val="1575"/>
                  </a:spcBef>
                  <a:buFont typeface="Arial" panose="020B0604020202020204" pitchFamily="34" charset="0"/>
                  <a:buChar char="•"/>
                  <a:defRPr sz="566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6480193" indent="-720021" algn="l" defTabSz="2880086" rtl="0" eaLnBrk="1" latinLnBrk="0" hangingPunct="1">
                  <a:lnSpc>
                    <a:spcPct val="90000"/>
                  </a:lnSpc>
                  <a:spcBef>
                    <a:spcPts val="1575"/>
                  </a:spcBef>
                  <a:buFont typeface="Arial" panose="020B0604020202020204" pitchFamily="34" charset="0"/>
                  <a:buChar char="•"/>
                  <a:defRPr sz="566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7920236" indent="-720021" algn="l" defTabSz="2880086" rtl="0" eaLnBrk="1" latinLnBrk="0" hangingPunct="1">
                  <a:lnSpc>
                    <a:spcPct val="90000"/>
                  </a:lnSpc>
                  <a:spcBef>
                    <a:spcPts val="1575"/>
                  </a:spcBef>
                  <a:buFont typeface="Arial" panose="020B0604020202020204" pitchFamily="34" charset="0"/>
                  <a:buChar char="•"/>
                  <a:defRPr sz="566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9360278" indent="-720021" algn="l" defTabSz="2880086" rtl="0" eaLnBrk="1" latinLnBrk="0" hangingPunct="1">
                  <a:lnSpc>
                    <a:spcPct val="90000"/>
                  </a:lnSpc>
                  <a:spcBef>
                    <a:spcPts val="1575"/>
                  </a:spcBef>
                  <a:buFont typeface="Arial" panose="020B0604020202020204" pitchFamily="34" charset="0"/>
                  <a:buChar char="•"/>
                  <a:defRPr sz="566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0800321" indent="-720021" algn="l" defTabSz="2880086" rtl="0" eaLnBrk="1" latinLnBrk="0" hangingPunct="1">
                  <a:lnSpc>
                    <a:spcPct val="90000"/>
                  </a:lnSpc>
                  <a:spcBef>
                    <a:spcPts val="1575"/>
                  </a:spcBef>
                  <a:buFont typeface="Arial" panose="020B0604020202020204" pitchFamily="34" charset="0"/>
                  <a:buChar char="•"/>
                  <a:defRPr sz="566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2240364" indent="-720021" algn="l" defTabSz="2880086" rtl="0" eaLnBrk="1" latinLnBrk="0" hangingPunct="1">
                  <a:lnSpc>
                    <a:spcPct val="90000"/>
                  </a:lnSpc>
                  <a:spcBef>
                    <a:spcPts val="1575"/>
                  </a:spcBef>
                  <a:buFont typeface="Arial" panose="020B0604020202020204" pitchFamily="34" charset="0"/>
                  <a:buChar char="•"/>
                  <a:defRPr sz="566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pt-BR" sz="2400" dirty="0" err="1"/>
                  <a:t>Title</a:t>
                </a:r>
                <a:r>
                  <a:rPr lang="pt-BR" sz="2400" dirty="0"/>
                  <a:t> </a:t>
                </a:r>
                <a:r>
                  <a:rPr lang="pt-BR" sz="2400" dirty="0" err="1"/>
                  <a:t>of</a:t>
                </a:r>
                <a:r>
                  <a:rPr lang="pt-BR" sz="2400" dirty="0"/>
                  <a:t> </a:t>
                </a:r>
                <a:r>
                  <a:rPr lang="pt-BR" sz="2400" dirty="0" err="1"/>
                  <a:t>the</a:t>
                </a:r>
                <a:r>
                  <a:rPr lang="pt-BR" sz="2400" dirty="0"/>
                  <a:t> </a:t>
                </a:r>
                <a:r>
                  <a:rPr lang="pt-BR" sz="2400" dirty="0" err="1"/>
                  <a:t>study</a:t>
                </a:r>
                <a:r>
                  <a:rPr lang="pt-BR" sz="2400" dirty="0"/>
                  <a:t>, use no more </a:t>
                </a:r>
                <a:r>
                  <a:rPr lang="pt-BR" sz="2400" dirty="0" err="1"/>
                  <a:t>than</a:t>
                </a:r>
                <a:r>
                  <a:rPr lang="pt-BR" sz="2400" dirty="0"/>
                  <a:t> 3 (</a:t>
                </a:r>
                <a:r>
                  <a:rPr lang="pt-BR" sz="2400" dirty="0" err="1"/>
                  <a:t>three</a:t>
                </a:r>
                <a:r>
                  <a:rPr lang="pt-BR" sz="2400" dirty="0"/>
                  <a:t>) </a:t>
                </a:r>
                <a:r>
                  <a:rPr lang="pt-BR" sz="2400" dirty="0" err="1"/>
                  <a:t>lines</a:t>
                </a:r>
                <a:r>
                  <a:rPr lang="pt-BR" sz="2400" dirty="0"/>
                  <a:t>/Título do estudo, não use mais de 3 (três) linhas/</a:t>
                </a:r>
                <a:r>
                  <a:rPr lang="es-ES" sz="2400" dirty="0"/>
                  <a:t>Título del estudio, no utilizar más de 3 (tres) líneas</a:t>
                </a:r>
                <a:r>
                  <a:rPr lang="pt-BR" sz="2400" dirty="0"/>
                  <a:t> </a:t>
                </a:r>
              </a:p>
            </p:txBody>
          </p:sp>
        </p:grpSp>
        <p:sp>
          <p:nvSpPr>
            <p:cNvPr id="14" name="Espaço Reservado para Texto 11">
              <a:extLst>
                <a:ext uri="{FF2B5EF4-FFF2-40B4-BE49-F238E27FC236}">
                  <a16:creationId xmlns:a16="http://schemas.microsoft.com/office/drawing/2014/main" id="{B901B81D-545C-7E35-02A4-7B8F0F4CC7E5}"/>
                </a:ext>
              </a:extLst>
            </p:cNvPr>
            <p:cNvSpPr txBox="1">
              <a:spLocks/>
            </p:cNvSpPr>
            <p:nvPr/>
          </p:nvSpPr>
          <p:spPr>
            <a:xfrm>
              <a:off x="5353664" y="57028"/>
              <a:ext cx="6771839" cy="1542415"/>
            </a:xfrm>
            <a:prstGeom prst="rect">
              <a:avLst/>
            </a:prstGeom>
          </p:spPr>
          <p:txBody>
            <a:bodyPr/>
            <a:lstStyle>
              <a:lvl1pPr marL="0" indent="0" algn="ctr" defTabSz="2880086" rtl="0" eaLnBrk="1" latinLnBrk="0" hangingPunct="1">
                <a:lnSpc>
                  <a:spcPts val="3840"/>
                </a:lnSpc>
                <a:spcBef>
                  <a:spcPts val="3150"/>
                </a:spcBef>
                <a:buFont typeface="Arial" panose="020B0604020202020204" pitchFamily="34" charset="0"/>
                <a:buNone/>
                <a:defRPr sz="3200" b="1" kern="1200">
                  <a:solidFill>
                    <a:srgbClr val="75808A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2160064" indent="-720021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Char char="•"/>
                <a:defRPr sz="755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600107" indent="-720021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Char char="•"/>
                <a:defRPr sz="629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040150" indent="-720021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Char char="•"/>
                <a:defRPr sz="566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480193" indent="-720021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Char char="•"/>
                <a:defRPr sz="566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920236" indent="-720021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Char char="•"/>
                <a:defRPr sz="566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360278" indent="-720021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Char char="•"/>
                <a:defRPr sz="566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0800321" indent="-720021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Char char="•"/>
                <a:defRPr sz="566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2240364" indent="-720021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Char char="•"/>
                <a:defRPr sz="566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Bef>
                  <a:spcPts val="600"/>
                </a:spcBef>
                <a:spcAft>
                  <a:spcPts val="600"/>
                </a:spcAft>
              </a:pPr>
              <a:r>
                <a:rPr lang="pt-BR" sz="2000" dirty="0">
                  <a:solidFill>
                    <a:schemeClr val="tx1"/>
                  </a:solidFill>
                </a:rPr>
                <a:t>UNIVERSITY NAME </a:t>
              </a:r>
              <a:br>
                <a:rPr lang="pt-BR" sz="2000" dirty="0">
                  <a:solidFill>
                    <a:schemeClr val="tx1"/>
                  </a:solidFill>
                </a:rPr>
              </a:br>
              <a:r>
                <a:rPr lang="pt-BR" sz="2000" dirty="0">
                  <a:solidFill>
                    <a:schemeClr val="tx1"/>
                  </a:solidFill>
                </a:rPr>
                <a:t>NAME OF THE DEPARTMENT OR CENTER OF STUDY </a:t>
              </a:r>
              <a:br>
                <a:rPr lang="pt-BR" sz="2000" dirty="0">
                  <a:solidFill>
                    <a:schemeClr val="tx1"/>
                  </a:solidFill>
                </a:rPr>
              </a:br>
              <a:r>
                <a:rPr lang="pt-BR" sz="2000" dirty="0">
                  <a:solidFill>
                    <a:schemeClr val="tx1"/>
                  </a:solidFill>
                </a:rPr>
                <a:t>LABORATORY OR RESEARCH GROUP</a:t>
              </a:r>
            </a:p>
          </p:txBody>
        </p:sp>
        <p:sp>
          <p:nvSpPr>
            <p:cNvPr id="15" name="Espaço Reservado para Texto 4">
              <a:extLst>
                <a:ext uri="{FF2B5EF4-FFF2-40B4-BE49-F238E27FC236}">
                  <a16:creationId xmlns:a16="http://schemas.microsoft.com/office/drawing/2014/main" id="{57F17BCC-E9EB-6A45-37CD-30114320A31B}"/>
                </a:ext>
              </a:extLst>
            </p:cNvPr>
            <p:cNvSpPr txBox="1">
              <a:spLocks/>
            </p:cNvSpPr>
            <p:nvPr/>
          </p:nvSpPr>
          <p:spPr>
            <a:xfrm>
              <a:off x="1011002" y="3614545"/>
              <a:ext cx="10169996" cy="977179"/>
            </a:xfrm>
            <a:prstGeom prst="rect">
              <a:avLst/>
            </a:prstGeom>
          </p:spPr>
          <p:txBody>
            <a:bodyPr/>
            <a:lstStyle>
              <a:lvl1pPr marL="0" indent="0" algn="ctr" defTabSz="2880086" rtl="0" eaLnBrk="1" latinLnBrk="0" hangingPunct="1">
                <a:lnSpc>
                  <a:spcPct val="90000"/>
                </a:lnSpc>
                <a:spcBef>
                  <a:spcPts val="3150"/>
                </a:spcBef>
                <a:buFont typeface="Arial" panose="020B0604020202020204" pitchFamily="34" charset="0"/>
                <a:buNone/>
                <a:defRPr sz="5500" b="1" kern="1200" baseline="0">
                  <a:solidFill>
                    <a:srgbClr val="4B555C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1440043" indent="0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None/>
                <a:defRPr sz="755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880086" indent="0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None/>
                <a:defRPr sz="629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320129" indent="0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None/>
                <a:defRPr sz="566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5760172" indent="0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None/>
                <a:defRPr sz="566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920236" indent="-720021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Char char="•"/>
                <a:defRPr sz="566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360278" indent="-720021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Char char="•"/>
                <a:defRPr sz="566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0800321" indent="-720021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Char char="•"/>
                <a:defRPr sz="566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2240364" indent="-720021" algn="l" defTabSz="2880086" rtl="0" eaLnBrk="1" latinLnBrk="0" hangingPunct="1">
                <a:lnSpc>
                  <a:spcPct val="90000"/>
                </a:lnSpc>
                <a:spcBef>
                  <a:spcPts val="1575"/>
                </a:spcBef>
                <a:buFont typeface="Arial" panose="020B0604020202020204" pitchFamily="34" charset="0"/>
                <a:buChar char="•"/>
                <a:defRPr sz="566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pt-BR" sz="2400" kern="0" dirty="0">
                  <a:solidFill>
                    <a:schemeClr val="tx1"/>
                  </a:solidFill>
                </a:rPr>
                <a:t>Space for </a:t>
              </a:r>
              <a:r>
                <a:rPr lang="pt-BR" sz="2400" kern="0" dirty="0" err="1">
                  <a:solidFill>
                    <a:schemeClr val="tx1"/>
                  </a:solidFill>
                </a:rPr>
                <a:t>subtitle</a:t>
              </a:r>
              <a:r>
                <a:rPr lang="pt-BR" sz="2400" kern="0" dirty="0">
                  <a:solidFill>
                    <a:schemeClr val="tx1"/>
                  </a:solidFill>
                </a:rPr>
                <a:t> – 2 (</a:t>
              </a:r>
              <a:r>
                <a:rPr lang="pt-BR" sz="2400" kern="0" dirty="0" err="1">
                  <a:solidFill>
                    <a:schemeClr val="tx1"/>
                  </a:solidFill>
                </a:rPr>
                <a:t>two</a:t>
              </a:r>
              <a:r>
                <a:rPr lang="pt-BR" sz="2400" kern="0" dirty="0">
                  <a:solidFill>
                    <a:schemeClr val="tx1"/>
                  </a:solidFill>
                </a:rPr>
                <a:t>) </a:t>
              </a:r>
              <a:r>
                <a:rPr lang="pt-BR" sz="2400" kern="0" dirty="0" err="1">
                  <a:solidFill>
                    <a:schemeClr val="tx1"/>
                  </a:solidFill>
                </a:rPr>
                <a:t>lines</a:t>
              </a:r>
              <a:r>
                <a:rPr lang="pt-BR" sz="2400" kern="0" dirty="0">
                  <a:solidFill>
                    <a:schemeClr val="tx1"/>
                  </a:solidFill>
                </a:rPr>
                <a:t> </a:t>
              </a:r>
              <a:r>
                <a:rPr lang="pt-BR" sz="2400" kern="0" dirty="0" err="1">
                  <a:solidFill>
                    <a:schemeClr val="tx1"/>
                  </a:solidFill>
                </a:rPr>
                <a:t>max</a:t>
              </a:r>
              <a:r>
                <a:rPr lang="pt-BR" sz="2400" kern="0" dirty="0">
                  <a:solidFill>
                    <a:schemeClr val="tx1"/>
                  </a:solidFill>
                </a:rPr>
                <a:t>./Espaço para subtítulo – máx. de duas linhas/</a:t>
              </a:r>
              <a:r>
                <a:rPr lang="pt-BR" sz="2400" kern="0" dirty="0" err="1">
                  <a:solidFill>
                    <a:schemeClr val="tx1"/>
                  </a:solidFill>
                </a:rPr>
                <a:t>Espacio</a:t>
              </a:r>
              <a:r>
                <a:rPr lang="pt-BR" sz="2400" kern="0" dirty="0">
                  <a:solidFill>
                    <a:schemeClr val="tx1"/>
                  </a:solidFill>
                </a:rPr>
                <a:t> para subtítulos – máx. de 2 (dos) líneas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2241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2">
            <a:extLst>
              <a:ext uri="{FF2B5EF4-FFF2-40B4-BE49-F238E27FC236}">
                <a16:creationId xmlns:a16="http://schemas.microsoft.com/office/drawing/2014/main" id="{F1861836-036C-158F-30C0-BFC1B4E036B2}"/>
              </a:ext>
            </a:extLst>
          </p:cNvPr>
          <p:cNvSpPr txBox="1">
            <a:spLocks/>
          </p:cNvSpPr>
          <p:nvPr/>
        </p:nvSpPr>
        <p:spPr>
          <a:xfrm>
            <a:off x="438854" y="1356850"/>
            <a:ext cx="6743611" cy="4955459"/>
          </a:xfrm>
          <a:prstGeom prst="rect">
            <a:avLst/>
          </a:prstGeom>
        </p:spPr>
        <p:txBody>
          <a:bodyPr numCol="1" spcCol="1080000"/>
          <a:lstStyle>
            <a:lvl1pPr marL="0" marR="0" indent="0" algn="just" defTabSz="2880086" rtl="0" eaLnBrk="1" fontAlgn="auto" latinLnBrk="0" hangingPunct="1">
              <a:lnSpc>
                <a:spcPct val="90000"/>
              </a:lnSpc>
              <a:spcBef>
                <a:spcPts val="31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kern="1200">
                <a:solidFill>
                  <a:srgbClr val="75808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1600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" b="1" dirty="0">
                <a:solidFill>
                  <a:srgbClr val="1326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SECTION 01</a:t>
            </a:r>
            <a:endParaRPr lang="pt-BR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Lorem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ipsum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dolor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amet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consectetur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adipisicing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elit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sed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eiusmod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tempor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incididunt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ut labore et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dolore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magna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aliqua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Ut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enim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veniam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quis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nostrud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exercitation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ullamco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laboris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nisi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ut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aliquip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commodo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consequat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Duis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aute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irure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dolor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reprehenderit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voluptate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velit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esse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cillum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dolore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eu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fugiat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nulla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pariatur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pt-BR" sz="2000" b="1" dirty="0">
                <a:solidFill>
                  <a:srgbClr val="1326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SECTION 02</a:t>
            </a:r>
          </a:p>
          <a:p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Sed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ut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perspiciatis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omnis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iste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natus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error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voluptatem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accusantium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doloremque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laudantium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totam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rem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aperiam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eaque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ipsa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quae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illo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inventore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veritatis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quasi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architecto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beatae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vitae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dicta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sunt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explicabo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Nemo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enim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ipsam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voluptatem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quia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voluptas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aspernatur</a:t>
            </a:r>
            <a:r>
              <a:rPr lang="pt-B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7089386-C2C8-1882-D27A-AFFF3F5F26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" y="57028"/>
            <a:ext cx="2848652" cy="108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50000" endPos="5000" dist="5000" dir="5400000" sy="-100000" algn="bl" rotWithShape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DD774B5-0F16-47BC-3C61-0E2BA36F9E0C}"/>
              </a:ext>
            </a:extLst>
          </p:cNvPr>
          <p:cNvSpPr txBox="1"/>
          <p:nvPr/>
        </p:nvSpPr>
        <p:spPr>
          <a:xfrm>
            <a:off x="3052916" y="221226"/>
            <a:ext cx="88932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Surname/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Apellido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et al. - </a:t>
            </a:r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/Título do estudo/</a:t>
            </a: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Título del (…)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6F34E7-D731-1CD9-478B-3C7DA2B248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677" y="1442954"/>
            <a:ext cx="4231469" cy="48693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478996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275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Marcelo Reis</dc:creator>
  <cp:lastModifiedBy>Marcelo Reis</cp:lastModifiedBy>
  <cp:revision>2</cp:revision>
  <dcterms:created xsi:type="dcterms:W3CDTF">2025-07-17T19:09:57Z</dcterms:created>
  <dcterms:modified xsi:type="dcterms:W3CDTF">2025-07-17T19:20:43Z</dcterms:modified>
</cp:coreProperties>
</file>