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0287000" cy="18288000"/>
  <p:notesSz cx="6858000" cy="9144000"/>
  <p:embeddedFontLst>
    <p:embeddedFont>
      <p:font typeface="Anton" pitchFamily="2" charset="0"/>
      <p:regular r:id="rId4"/>
    </p:embeddedFont>
    <p:embeddedFont>
      <p:font typeface="Arimo" panose="020B0604020202020204" charset="0"/>
      <p:regular r:id="rId5"/>
    </p:embeddedFont>
    <p:embeddedFont>
      <p:font typeface="Montserrat Light" panose="00000400000000000000" pitchFamily="2" charset="0"/>
      <p:regular r:id="rId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70" d="100"/>
          <a:sy n="70" d="100"/>
        </p:scale>
        <p:origin x="1560" y="-43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notesMaster" Target="notesMasters/notesMaster1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5" Type="http://schemas.openxmlformats.org/officeDocument/2006/relationships/font" Target="fonts/font2.fntdata"/><Relationship Id="rId10" Type="http://schemas.openxmlformats.org/officeDocument/2006/relationships/tableStyles" Target="tableStyles.xml"/><Relationship Id="rId4" Type="http://schemas.openxmlformats.org/officeDocument/2006/relationships/font" Target="fonts/font1.fntdata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21.08.2024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‹nº›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49688" y="512763"/>
            <a:ext cx="144462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2080952" y="733493"/>
            <a:ext cx="6125097" cy="7500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54"/>
              </a:lnSpc>
            </a:pPr>
            <a:r>
              <a:rPr lang="en-US" sz="6000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nton"/>
                <a:ea typeface="Anton"/>
                <a:cs typeface="Anton"/>
                <a:sym typeface="Anton"/>
              </a:rPr>
              <a:t>TÍTULO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319430" y="1865735"/>
            <a:ext cx="7798866" cy="3077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439"/>
              </a:lnSpc>
            </a:pPr>
            <a:r>
              <a:rPr lang="en-US" sz="2000" b="1" dirty="0">
                <a:solidFill>
                  <a:srgbClr val="FFFFFF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Montserrat Light"/>
                <a:ea typeface="Montserrat Light"/>
                <a:cs typeface="Montserrat Light"/>
                <a:sym typeface="Montserrat Light"/>
              </a:rPr>
              <a:t>AUTOR 1, AUTOR 2, AUTOR 3, AUTOR 4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319430" y="2648867"/>
            <a:ext cx="3814968" cy="2051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552"/>
              </a:lnSpc>
            </a:pPr>
            <a:r>
              <a:rPr lang="en-US" sz="1600" b="1" dirty="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E-mail do </a:t>
            </a:r>
            <a:r>
              <a:rPr lang="en-US" sz="1600" b="1" dirty="0" err="1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autor</a:t>
            </a:r>
            <a:r>
              <a:rPr lang="en-US" sz="1600" b="1" dirty="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principal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319430" y="2303903"/>
            <a:ext cx="3814968" cy="2051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552"/>
              </a:lnSpc>
            </a:pPr>
            <a:r>
              <a:rPr lang="en-US" sz="1600" b="1" dirty="0" err="1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Instituição</a:t>
            </a:r>
            <a:r>
              <a:rPr lang="en-US" sz="1600" b="1" dirty="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do </a:t>
            </a:r>
            <a:r>
              <a:rPr lang="en-US" sz="1600" b="1" dirty="0" err="1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autor</a:t>
            </a:r>
            <a:r>
              <a:rPr lang="en-US" sz="1600" b="1" dirty="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principal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529320" y="2945963"/>
            <a:ext cx="4614180" cy="6560846"/>
            <a:chOff x="0" y="0"/>
            <a:chExt cx="2800392" cy="3981844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800344" cy="3981795"/>
            </a:xfrm>
            <a:custGeom>
              <a:avLst/>
              <a:gdLst/>
              <a:ahLst/>
              <a:cxnLst/>
              <a:rect l="l" t="t" r="r" b="b"/>
              <a:pathLst>
                <a:path w="2800344" h="3981795">
                  <a:moveTo>
                    <a:pt x="0" y="663583"/>
                  </a:moveTo>
                  <a:cubicBezTo>
                    <a:pt x="0" y="297076"/>
                    <a:pt x="163649" y="0"/>
                    <a:pt x="365545" y="0"/>
                  </a:cubicBezTo>
                  <a:lnTo>
                    <a:pt x="2434798" y="0"/>
                  </a:lnTo>
                  <a:cubicBezTo>
                    <a:pt x="2636694" y="0"/>
                    <a:pt x="2800344" y="297076"/>
                    <a:pt x="2800344" y="663583"/>
                  </a:cubicBezTo>
                  <a:lnTo>
                    <a:pt x="2800344" y="3318211"/>
                  </a:lnTo>
                  <a:cubicBezTo>
                    <a:pt x="2800344" y="3684718"/>
                    <a:pt x="2636694" y="3981795"/>
                    <a:pt x="2434798" y="3981795"/>
                  </a:cubicBezTo>
                  <a:lnTo>
                    <a:pt x="365545" y="3981795"/>
                  </a:lnTo>
                  <a:cubicBezTo>
                    <a:pt x="163649" y="3981795"/>
                    <a:pt x="0" y="3684718"/>
                    <a:pt x="0" y="3318211"/>
                  </a:cubicBezTo>
                  <a:close/>
                </a:path>
              </a:pathLst>
            </a:custGeom>
            <a:solidFill>
              <a:srgbClr val="EEEEEE"/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529320" y="9763984"/>
            <a:ext cx="4614180" cy="3255740"/>
            <a:chOff x="0" y="0"/>
            <a:chExt cx="4851512" cy="34232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4851428" cy="3423158"/>
            </a:xfrm>
            <a:custGeom>
              <a:avLst/>
              <a:gdLst/>
              <a:ahLst/>
              <a:cxnLst/>
              <a:rect l="l" t="t" r="r" b="b"/>
              <a:pathLst>
                <a:path w="4851428" h="3423158">
                  <a:moveTo>
                    <a:pt x="0" y="570484"/>
                  </a:moveTo>
                  <a:cubicBezTo>
                    <a:pt x="0" y="255397"/>
                    <a:pt x="283512" y="0"/>
                    <a:pt x="633285" y="0"/>
                  </a:cubicBezTo>
                  <a:lnTo>
                    <a:pt x="4218143" y="0"/>
                  </a:lnTo>
                  <a:cubicBezTo>
                    <a:pt x="4567915" y="0"/>
                    <a:pt x="4851428" y="255397"/>
                    <a:pt x="4851428" y="570484"/>
                  </a:cubicBezTo>
                  <a:lnTo>
                    <a:pt x="4851428" y="2852674"/>
                  </a:lnTo>
                  <a:cubicBezTo>
                    <a:pt x="4851428" y="3167761"/>
                    <a:pt x="4567915" y="3423158"/>
                    <a:pt x="4218143" y="3423158"/>
                  </a:cubicBezTo>
                  <a:lnTo>
                    <a:pt x="633285" y="3423158"/>
                  </a:lnTo>
                  <a:cubicBezTo>
                    <a:pt x="283512" y="3423158"/>
                    <a:pt x="0" y="3167761"/>
                    <a:pt x="0" y="2852674"/>
                  </a:cubicBezTo>
                  <a:close/>
                </a:path>
              </a:pathLst>
            </a:custGeom>
            <a:solidFill>
              <a:srgbClr val="EEEEEE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529320" y="13276899"/>
            <a:ext cx="4614180" cy="4629633"/>
            <a:chOff x="0" y="0"/>
            <a:chExt cx="4977222" cy="499389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4977135" cy="4993829"/>
            </a:xfrm>
            <a:custGeom>
              <a:avLst/>
              <a:gdLst/>
              <a:ahLst/>
              <a:cxnLst/>
              <a:rect l="l" t="t" r="r" b="b"/>
              <a:pathLst>
                <a:path w="4977135" h="4993829">
                  <a:moveTo>
                    <a:pt x="0" y="832243"/>
                  </a:moveTo>
                  <a:cubicBezTo>
                    <a:pt x="0" y="372583"/>
                    <a:pt x="290858" y="0"/>
                    <a:pt x="649695" y="0"/>
                  </a:cubicBezTo>
                  <a:lnTo>
                    <a:pt x="4327441" y="0"/>
                  </a:lnTo>
                  <a:cubicBezTo>
                    <a:pt x="4686277" y="0"/>
                    <a:pt x="4977135" y="372583"/>
                    <a:pt x="4977135" y="832243"/>
                  </a:cubicBezTo>
                  <a:lnTo>
                    <a:pt x="4977135" y="4161586"/>
                  </a:lnTo>
                  <a:cubicBezTo>
                    <a:pt x="4977135" y="4621246"/>
                    <a:pt x="4686277" y="4993829"/>
                    <a:pt x="4327441" y="4993829"/>
                  </a:cubicBezTo>
                  <a:lnTo>
                    <a:pt x="649695" y="4993829"/>
                  </a:lnTo>
                  <a:cubicBezTo>
                    <a:pt x="290858" y="4993829"/>
                    <a:pt x="0" y="4621246"/>
                    <a:pt x="0" y="4161586"/>
                  </a:cubicBezTo>
                  <a:close/>
                </a:path>
              </a:pathLst>
            </a:custGeom>
            <a:solidFill>
              <a:srgbClr val="EEEEEE"/>
            </a:solidFill>
          </p:spPr>
        </p:sp>
      </p:grpSp>
      <p:sp>
        <p:nvSpPr>
          <p:cNvPr id="14" name="TextBox 14"/>
          <p:cNvSpPr txBox="1"/>
          <p:nvPr/>
        </p:nvSpPr>
        <p:spPr>
          <a:xfrm>
            <a:off x="1813098" y="3324922"/>
            <a:ext cx="2051602" cy="314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00"/>
              </a:lnSpc>
            </a:pPr>
            <a:r>
              <a:rPr lang="en-US" sz="2000" b="1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INTRODUÇÃO: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839015" y="10055128"/>
            <a:ext cx="1994790" cy="314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00"/>
              </a:lnSpc>
            </a:pPr>
            <a:r>
              <a:rPr lang="en-US" sz="2000" b="1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OBJETIVOS: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721249" y="13629324"/>
            <a:ext cx="2143451" cy="314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00"/>
              </a:lnSpc>
            </a:pPr>
            <a:r>
              <a:rPr lang="en-US" sz="2000" b="1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MÉTODOS:</a:t>
            </a:r>
          </a:p>
        </p:txBody>
      </p:sp>
      <p:sp>
        <p:nvSpPr>
          <p:cNvPr id="17" name="AutoShape 17"/>
          <p:cNvSpPr/>
          <p:nvPr/>
        </p:nvSpPr>
        <p:spPr>
          <a:xfrm>
            <a:off x="1358628" y="3639246"/>
            <a:ext cx="3091953" cy="20926"/>
          </a:xfrm>
          <a:prstGeom prst="line">
            <a:avLst/>
          </a:prstGeom>
          <a:ln w="19050" cap="rnd">
            <a:solidFill>
              <a:srgbClr val="A300D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8" name="AutoShape 18"/>
          <p:cNvSpPr/>
          <p:nvPr/>
        </p:nvSpPr>
        <p:spPr>
          <a:xfrm>
            <a:off x="1333244" y="10454005"/>
            <a:ext cx="3006333" cy="12079"/>
          </a:xfrm>
          <a:prstGeom prst="line">
            <a:avLst/>
          </a:prstGeom>
          <a:ln w="19050" cap="rnd">
            <a:solidFill>
              <a:srgbClr val="A300D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9" name="AutoShape 19"/>
          <p:cNvSpPr/>
          <p:nvPr/>
        </p:nvSpPr>
        <p:spPr>
          <a:xfrm>
            <a:off x="1308816" y="13948412"/>
            <a:ext cx="3230379" cy="11774"/>
          </a:xfrm>
          <a:prstGeom prst="line">
            <a:avLst/>
          </a:prstGeom>
          <a:ln w="9525" cap="rnd">
            <a:solidFill>
              <a:srgbClr val="A300DE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20" name="Group 20"/>
          <p:cNvGrpSpPr/>
          <p:nvPr/>
        </p:nvGrpSpPr>
        <p:grpSpPr>
          <a:xfrm>
            <a:off x="5337397" y="2945963"/>
            <a:ext cx="4560458" cy="7084203"/>
            <a:chOff x="0" y="0"/>
            <a:chExt cx="4028515" cy="6257884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4028445" cy="6257807"/>
            </a:xfrm>
            <a:custGeom>
              <a:avLst/>
              <a:gdLst/>
              <a:ahLst/>
              <a:cxnLst/>
              <a:rect l="l" t="t" r="r" b="b"/>
              <a:pathLst>
                <a:path w="4028445" h="6257807">
                  <a:moveTo>
                    <a:pt x="0" y="1042890"/>
                  </a:moveTo>
                  <a:cubicBezTo>
                    <a:pt x="0" y="466886"/>
                    <a:pt x="235418" y="0"/>
                    <a:pt x="525856" y="0"/>
                  </a:cubicBezTo>
                  <a:lnTo>
                    <a:pt x="3502588" y="0"/>
                  </a:lnTo>
                  <a:cubicBezTo>
                    <a:pt x="3793027" y="0"/>
                    <a:pt x="4028445" y="466886"/>
                    <a:pt x="4028445" y="1042890"/>
                  </a:cubicBezTo>
                  <a:lnTo>
                    <a:pt x="4028445" y="5214916"/>
                  </a:lnTo>
                  <a:cubicBezTo>
                    <a:pt x="4028445" y="5790921"/>
                    <a:pt x="3793027" y="6257807"/>
                    <a:pt x="3502588" y="6257807"/>
                  </a:cubicBezTo>
                  <a:lnTo>
                    <a:pt x="525856" y="6257807"/>
                  </a:lnTo>
                  <a:cubicBezTo>
                    <a:pt x="235418" y="6257807"/>
                    <a:pt x="0" y="5790921"/>
                    <a:pt x="0" y="5214916"/>
                  </a:cubicBezTo>
                  <a:close/>
                </a:path>
              </a:pathLst>
            </a:custGeom>
            <a:solidFill>
              <a:srgbClr val="EEEEEE"/>
            </a:solidFill>
          </p:spPr>
        </p:sp>
      </p:grpSp>
      <p:grpSp>
        <p:nvGrpSpPr>
          <p:cNvPr id="22" name="Group 22"/>
          <p:cNvGrpSpPr/>
          <p:nvPr/>
        </p:nvGrpSpPr>
        <p:grpSpPr>
          <a:xfrm>
            <a:off x="5337397" y="10192091"/>
            <a:ext cx="4560458" cy="4457401"/>
            <a:chOff x="0" y="0"/>
            <a:chExt cx="3502345" cy="342320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3502285" cy="3423158"/>
            </a:xfrm>
            <a:custGeom>
              <a:avLst/>
              <a:gdLst/>
              <a:ahLst/>
              <a:cxnLst/>
              <a:rect l="l" t="t" r="r" b="b"/>
              <a:pathLst>
                <a:path w="3502285" h="3423158">
                  <a:moveTo>
                    <a:pt x="0" y="570484"/>
                  </a:moveTo>
                  <a:cubicBezTo>
                    <a:pt x="0" y="255397"/>
                    <a:pt x="204670" y="0"/>
                    <a:pt x="457174" y="0"/>
                  </a:cubicBezTo>
                  <a:lnTo>
                    <a:pt x="3045111" y="0"/>
                  </a:lnTo>
                  <a:cubicBezTo>
                    <a:pt x="3297615" y="0"/>
                    <a:pt x="3502285" y="255397"/>
                    <a:pt x="3502285" y="570484"/>
                  </a:cubicBezTo>
                  <a:lnTo>
                    <a:pt x="3502285" y="2852674"/>
                  </a:lnTo>
                  <a:cubicBezTo>
                    <a:pt x="3502285" y="3167761"/>
                    <a:pt x="3297615" y="3423158"/>
                    <a:pt x="3045111" y="3423158"/>
                  </a:cubicBezTo>
                  <a:lnTo>
                    <a:pt x="457174" y="3423158"/>
                  </a:lnTo>
                  <a:cubicBezTo>
                    <a:pt x="204670" y="3423158"/>
                    <a:pt x="0" y="3167761"/>
                    <a:pt x="0" y="2852674"/>
                  </a:cubicBezTo>
                  <a:close/>
                </a:path>
              </a:pathLst>
            </a:custGeom>
            <a:solidFill>
              <a:srgbClr val="EEEEEE"/>
            </a:solidFill>
          </p:spPr>
        </p:sp>
      </p:grpSp>
      <p:grpSp>
        <p:nvGrpSpPr>
          <p:cNvPr id="24" name="Group 24"/>
          <p:cNvGrpSpPr/>
          <p:nvPr/>
        </p:nvGrpSpPr>
        <p:grpSpPr>
          <a:xfrm>
            <a:off x="5337397" y="15003995"/>
            <a:ext cx="4560458" cy="2902537"/>
            <a:chOff x="0" y="0"/>
            <a:chExt cx="5378522" cy="3423200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5378429" cy="3423158"/>
            </a:xfrm>
            <a:custGeom>
              <a:avLst/>
              <a:gdLst/>
              <a:ahLst/>
              <a:cxnLst/>
              <a:rect l="l" t="t" r="r" b="b"/>
              <a:pathLst>
                <a:path w="5378429" h="3423158">
                  <a:moveTo>
                    <a:pt x="0" y="570484"/>
                  </a:moveTo>
                  <a:cubicBezTo>
                    <a:pt x="0" y="255397"/>
                    <a:pt x="314310" y="0"/>
                    <a:pt x="702078" y="0"/>
                  </a:cubicBezTo>
                  <a:lnTo>
                    <a:pt x="4676351" y="0"/>
                  </a:lnTo>
                  <a:cubicBezTo>
                    <a:pt x="5064119" y="0"/>
                    <a:pt x="5378429" y="255397"/>
                    <a:pt x="5378429" y="570484"/>
                  </a:cubicBezTo>
                  <a:lnTo>
                    <a:pt x="5378429" y="2852674"/>
                  </a:lnTo>
                  <a:cubicBezTo>
                    <a:pt x="5378429" y="3167761"/>
                    <a:pt x="5064119" y="3423158"/>
                    <a:pt x="4676351" y="3423158"/>
                  </a:cubicBezTo>
                  <a:lnTo>
                    <a:pt x="702078" y="3423158"/>
                  </a:lnTo>
                  <a:cubicBezTo>
                    <a:pt x="314310" y="3423158"/>
                    <a:pt x="0" y="3167761"/>
                    <a:pt x="0" y="2852674"/>
                  </a:cubicBezTo>
                  <a:close/>
                </a:path>
              </a:pathLst>
            </a:custGeom>
            <a:solidFill>
              <a:srgbClr val="EEEEEE"/>
            </a:solidFill>
          </p:spPr>
        </p:sp>
      </p:grpSp>
      <p:sp>
        <p:nvSpPr>
          <p:cNvPr id="26" name="TextBox 26"/>
          <p:cNvSpPr txBox="1"/>
          <p:nvPr/>
        </p:nvSpPr>
        <p:spPr>
          <a:xfrm>
            <a:off x="6805207" y="3303903"/>
            <a:ext cx="2003100" cy="314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00"/>
              </a:lnSpc>
            </a:pPr>
            <a:r>
              <a:rPr lang="en-US" sz="2000" b="1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RESULTADOS: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6757049" y="10466084"/>
            <a:ext cx="2087494" cy="314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00"/>
              </a:lnSpc>
            </a:pPr>
            <a:r>
              <a:rPr lang="en-US" sz="2000" b="1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CONCLUSÃO: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6596023" y="15296441"/>
            <a:ext cx="2285078" cy="295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99"/>
              </a:lnSpc>
            </a:pPr>
            <a:r>
              <a:rPr lang="en-US" sz="1999" b="1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REFERÊNCIAS:</a:t>
            </a:r>
          </a:p>
        </p:txBody>
      </p:sp>
      <p:sp>
        <p:nvSpPr>
          <p:cNvPr id="29" name="AutoShape 29"/>
          <p:cNvSpPr/>
          <p:nvPr/>
        </p:nvSpPr>
        <p:spPr>
          <a:xfrm>
            <a:off x="6297328" y="3669697"/>
            <a:ext cx="3018856" cy="14377"/>
          </a:xfrm>
          <a:prstGeom prst="line">
            <a:avLst/>
          </a:prstGeom>
          <a:ln w="19050" cap="rnd">
            <a:solidFill>
              <a:srgbClr val="A300D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0" name="AutoShape 30"/>
          <p:cNvSpPr/>
          <p:nvPr/>
        </p:nvSpPr>
        <p:spPr>
          <a:xfrm>
            <a:off x="6500181" y="10785171"/>
            <a:ext cx="2539893" cy="16537"/>
          </a:xfrm>
          <a:prstGeom prst="line">
            <a:avLst/>
          </a:prstGeom>
          <a:ln w="9525" cap="rnd">
            <a:solidFill>
              <a:srgbClr val="A300D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1" name="AutoShape 31"/>
          <p:cNvSpPr/>
          <p:nvPr/>
        </p:nvSpPr>
        <p:spPr>
          <a:xfrm>
            <a:off x="6562928" y="15596478"/>
            <a:ext cx="2414400" cy="10768"/>
          </a:xfrm>
          <a:prstGeom prst="line">
            <a:avLst/>
          </a:prstGeom>
          <a:ln w="9525" cap="rnd">
            <a:solidFill>
              <a:srgbClr val="A300DE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32" name="Group 32"/>
          <p:cNvGrpSpPr/>
          <p:nvPr/>
        </p:nvGrpSpPr>
        <p:grpSpPr>
          <a:xfrm>
            <a:off x="8403769" y="15990231"/>
            <a:ext cx="1272609" cy="1197923"/>
            <a:chOff x="0" y="0"/>
            <a:chExt cx="1050700" cy="1050700"/>
          </a:xfrm>
        </p:grpSpPr>
        <p:sp>
          <p:nvSpPr>
            <p:cNvPr id="33" name="Freeform 33"/>
            <p:cNvSpPr/>
            <p:nvPr/>
          </p:nvSpPr>
          <p:spPr>
            <a:xfrm>
              <a:off x="6350" y="6350"/>
              <a:ext cx="1037971" cy="1037971"/>
            </a:xfrm>
            <a:custGeom>
              <a:avLst/>
              <a:gdLst/>
              <a:ahLst/>
              <a:cxnLst/>
              <a:rect l="l" t="t" r="r" b="b"/>
              <a:pathLst>
                <a:path w="1037971" h="1037971">
                  <a:moveTo>
                    <a:pt x="0" y="0"/>
                  </a:moveTo>
                  <a:lnTo>
                    <a:pt x="1037971" y="0"/>
                  </a:lnTo>
                  <a:lnTo>
                    <a:pt x="1037971" y="1037971"/>
                  </a:lnTo>
                  <a:lnTo>
                    <a:pt x="0" y="1037971"/>
                  </a:lnTo>
                  <a:close/>
                </a:path>
              </a:pathLst>
            </a:custGeom>
            <a:solidFill>
              <a:srgbClr val="EEEEEE"/>
            </a:solidFill>
          </p:spPr>
        </p:sp>
        <p:sp>
          <p:nvSpPr>
            <p:cNvPr id="34" name="Freeform 34"/>
            <p:cNvSpPr/>
            <p:nvPr/>
          </p:nvSpPr>
          <p:spPr>
            <a:xfrm>
              <a:off x="0" y="0"/>
              <a:ext cx="1050671" cy="1050671"/>
            </a:xfrm>
            <a:custGeom>
              <a:avLst/>
              <a:gdLst/>
              <a:ahLst/>
              <a:cxnLst/>
              <a:rect l="l" t="t" r="r" b="b"/>
              <a:pathLst>
                <a:path w="1050671" h="1050671">
                  <a:moveTo>
                    <a:pt x="6350" y="0"/>
                  </a:moveTo>
                  <a:lnTo>
                    <a:pt x="1044321" y="0"/>
                  </a:lnTo>
                  <a:cubicBezTo>
                    <a:pt x="1047877" y="0"/>
                    <a:pt x="1050671" y="2794"/>
                    <a:pt x="1050671" y="6350"/>
                  </a:cubicBezTo>
                  <a:lnTo>
                    <a:pt x="1050671" y="1044321"/>
                  </a:lnTo>
                  <a:cubicBezTo>
                    <a:pt x="1050671" y="1047877"/>
                    <a:pt x="1047877" y="1050671"/>
                    <a:pt x="1044321" y="1050671"/>
                  </a:cubicBezTo>
                  <a:lnTo>
                    <a:pt x="6350" y="1050671"/>
                  </a:lnTo>
                  <a:cubicBezTo>
                    <a:pt x="2794" y="1050671"/>
                    <a:pt x="0" y="1047877"/>
                    <a:pt x="0" y="1044321"/>
                  </a:cubicBezTo>
                  <a:lnTo>
                    <a:pt x="0" y="6350"/>
                  </a:lnTo>
                  <a:cubicBezTo>
                    <a:pt x="0" y="2794"/>
                    <a:pt x="2794" y="0"/>
                    <a:pt x="6350" y="0"/>
                  </a:cubicBezTo>
                  <a:moveTo>
                    <a:pt x="6350" y="12700"/>
                  </a:moveTo>
                  <a:lnTo>
                    <a:pt x="6350" y="6350"/>
                  </a:lnTo>
                  <a:lnTo>
                    <a:pt x="12700" y="6350"/>
                  </a:lnTo>
                  <a:lnTo>
                    <a:pt x="12700" y="1044321"/>
                  </a:lnTo>
                  <a:lnTo>
                    <a:pt x="6350" y="1044321"/>
                  </a:lnTo>
                  <a:lnTo>
                    <a:pt x="6350" y="1037971"/>
                  </a:lnTo>
                  <a:lnTo>
                    <a:pt x="1044321" y="1037971"/>
                  </a:lnTo>
                  <a:lnTo>
                    <a:pt x="1044321" y="1044321"/>
                  </a:lnTo>
                  <a:lnTo>
                    <a:pt x="1037971" y="1044321"/>
                  </a:lnTo>
                  <a:lnTo>
                    <a:pt x="1037971" y="6350"/>
                  </a:lnTo>
                  <a:lnTo>
                    <a:pt x="1044321" y="6350"/>
                  </a:lnTo>
                  <a:lnTo>
                    <a:pt x="1044321" y="12700"/>
                  </a:lnTo>
                  <a:lnTo>
                    <a:pt x="6350" y="12700"/>
                  </a:lnTo>
                  <a:close/>
                </a:path>
              </a:pathLst>
            </a:custGeom>
            <a:solidFill>
              <a:srgbClr val="595959"/>
            </a:solidFill>
          </p:spPr>
        </p:sp>
      </p:grpSp>
      <p:sp>
        <p:nvSpPr>
          <p:cNvPr id="35" name="TextBox 35"/>
          <p:cNvSpPr txBox="1"/>
          <p:nvPr/>
        </p:nvSpPr>
        <p:spPr>
          <a:xfrm>
            <a:off x="8531781" y="17215951"/>
            <a:ext cx="1602025" cy="1158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13"/>
              </a:lnSpc>
            </a:pPr>
            <a:r>
              <a:rPr lang="en-US" sz="678" dirty="0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QR CODE AQUI</a:t>
            </a:r>
          </a:p>
        </p:txBody>
      </p:sp>
      <p:sp>
        <p:nvSpPr>
          <p:cNvPr id="36" name="Freeform 36"/>
          <p:cNvSpPr/>
          <p:nvPr/>
        </p:nvSpPr>
        <p:spPr>
          <a:xfrm>
            <a:off x="0" y="-60985"/>
            <a:ext cx="2617598" cy="1494137"/>
          </a:xfrm>
          <a:custGeom>
            <a:avLst/>
            <a:gdLst/>
            <a:ahLst/>
            <a:cxnLst/>
            <a:rect l="l" t="t" r="r" b="b"/>
            <a:pathLst>
              <a:path w="2617598" h="1494137">
                <a:moveTo>
                  <a:pt x="0" y="0"/>
                </a:moveTo>
                <a:lnTo>
                  <a:pt x="2617598" y="0"/>
                </a:lnTo>
                <a:lnTo>
                  <a:pt x="2617598" y="1494137"/>
                </a:lnTo>
                <a:lnTo>
                  <a:pt x="0" y="149413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38" name="CaixaDeTexto 37">
            <a:extLst>
              <a:ext uri="{FF2B5EF4-FFF2-40B4-BE49-F238E27FC236}">
                <a16:creationId xmlns:a16="http://schemas.microsoft.com/office/drawing/2014/main" id="{718E3957-7280-FE06-2F3D-7978D58A8066}"/>
              </a:ext>
            </a:extLst>
          </p:cNvPr>
          <p:cNvSpPr txBox="1"/>
          <p:nvPr/>
        </p:nvSpPr>
        <p:spPr>
          <a:xfrm>
            <a:off x="5459307" y="15916877"/>
            <a:ext cx="2836444" cy="12990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ts val="2399"/>
              </a:lnSpc>
            </a:pPr>
            <a:r>
              <a:rPr lang="pt-BR" dirty="0"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Acesse as referências deste trabalho apontando a câmera do seu celular para o </a:t>
            </a:r>
            <a:r>
              <a:rPr lang="pt-BR" dirty="0" err="1"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QRcode</a:t>
            </a:r>
            <a:r>
              <a:rPr lang="pt-BR" dirty="0"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 ao lado.</a:t>
            </a:r>
            <a:endParaRPr lang="en-US" sz="1800" b="1" dirty="0">
              <a:solidFill>
                <a:srgbClr val="000000"/>
              </a:solidFill>
              <a:latin typeface="Arimo" panose="020B0604020202020204" charset="0"/>
              <a:ea typeface="Arimo" panose="020B0604020202020204" charset="0"/>
              <a:cs typeface="Arimo" panose="020B0604020202020204" charset="0"/>
              <a:sym typeface="Arim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54</Words>
  <Application>Microsoft Office PowerPoint</Application>
  <PresentationFormat>Personalizar</PresentationFormat>
  <Paragraphs>14</Paragraphs>
  <Slides>1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7" baseType="lpstr">
      <vt:lpstr>Anton</vt:lpstr>
      <vt:lpstr>Arimo</vt:lpstr>
      <vt:lpstr>Arial</vt:lpstr>
      <vt:lpstr>Calibri</vt:lpstr>
      <vt:lpstr>Montserrat Light</vt:lpstr>
      <vt:lpstr>Office Theme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Cópia de CIED-3 (1080 x 1920 px)</dc:title>
  <dc:creator>Ítala Lima</dc:creator>
  <cp:lastModifiedBy>Ítala Lima</cp:lastModifiedBy>
  <cp:revision>8</cp:revision>
  <dcterms:created xsi:type="dcterms:W3CDTF">2006-08-16T00:00:00Z</dcterms:created>
  <dcterms:modified xsi:type="dcterms:W3CDTF">2024-08-21T19:30:13Z</dcterms:modified>
  <dc:identifier>DAGOgtXpKOM</dc:identifier>
</cp:coreProperties>
</file>