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693400" cy="756126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haUo+S2ffFHbzss22hlWiVP+X6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63" dt="2026-09-24T22:03:29.2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624" y="32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eting Unicerp" userId="S::marketing@unicerp.edu.br::5ba1094c-1880-4087-9704-15854a9cc57a" providerId="AD" clId="Web-{00000000-0000-0000-0000-000000000000}"/>
    <pc:docChg chg="modSld">
      <pc:chgData name="Marketing Unicerp" userId="S::marketing@unicerp.edu.br::5ba1094c-1880-4087-9704-15854a9cc57a" providerId="AD" clId="Web-{00000000-0000-0000-0000-000000000000}" dt="2026-09-24T22:03:29.224" v="58"/>
      <pc:docMkLst>
        <pc:docMk/>
      </pc:docMkLst>
      <pc:sldChg chg="addSp delSp modSp">
        <pc:chgData name="Marketing Unicerp" userId="S::marketing@unicerp.edu.br::5ba1094c-1880-4087-9704-15854a9cc57a" providerId="AD" clId="Web-{00000000-0000-0000-0000-000000000000}" dt="2026-09-24T22:00:09.686" v="21" actId="20577"/>
        <pc:sldMkLst>
          <pc:docMk/>
          <pc:sldMk cId="0" sldId="256"/>
        </pc:sldMkLst>
        <pc:spChg chg="mod">
          <ac:chgData name="Marketing Unicerp" userId="S::marketing@unicerp.edu.br::5ba1094c-1880-4087-9704-15854a9cc57a" providerId="AD" clId="Web-{00000000-0000-0000-0000-000000000000}" dt="2026-09-24T22:00:09.686" v="21" actId="20577"/>
          <ac:spMkLst>
            <pc:docMk/>
            <pc:sldMk cId="0" sldId="256"/>
            <ac:spMk id="91" creationId="{00000000-0000-0000-0000-000000000000}"/>
          </ac:spMkLst>
        </pc:spChg>
        <pc:picChg chg="add del mod">
          <ac:chgData name="Marketing Unicerp" userId="S::marketing@unicerp.edu.br::5ba1094c-1880-4087-9704-15854a9cc57a" providerId="AD" clId="Web-{00000000-0000-0000-0000-000000000000}" dt="2026-09-24T21:59:46.357" v="17"/>
          <ac:picMkLst>
            <pc:docMk/>
            <pc:sldMk cId="0" sldId="256"/>
            <ac:picMk id="2" creationId="{687E8C35-C6D8-3DA4-5CEA-B1DDF9E9E98F}"/>
          </ac:picMkLst>
        </pc:picChg>
        <pc:picChg chg="del mod">
          <ac:chgData name="Marketing Unicerp" userId="S::marketing@unicerp.edu.br::5ba1094c-1880-4087-9704-15854a9cc57a" providerId="AD" clId="Web-{00000000-0000-0000-0000-000000000000}" dt="2026-09-24T21:57:07.305" v="4"/>
          <ac:picMkLst>
            <pc:docMk/>
            <pc:sldMk cId="0" sldId="256"/>
            <ac:picMk id="3" creationId="{2AA303A3-06AB-192B-1CEF-6FCC2437775B}"/>
          </ac:picMkLst>
        </pc:picChg>
        <pc:picChg chg="add mod">
          <ac:chgData name="Marketing Unicerp" userId="S::marketing@unicerp.edu.br::5ba1094c-1880-4087-9704-15854a9cc57a" providerId="AD" clId="Web-{00000000-0000-0000-0000-000000000000}" dt="2026-09-24T22:00:00.186" v="20" actId="1076"/>
          <ac:picMkLst>
            <pc:docMk/>
            <pc:sldMk cId="0" sldId="256"/>
            <ac:picMk id="4" creationId="{905D938E-BBD6-8B97-B1CD-2C69A37926EE}"/>
          </ac:picMkLst>
        </pc:picChg>
        <pc:picChg chg="mod">
          <ac:chgData name="Marketing Unicerp" userId="S::marketing@unicerp.edu.br::5ba1094c-1880-4087-9704-15854a9cc57a" providerId="AD" clId="Web-{00000000-0000-0000-0000-000000000000}" dt="2026-09-24T21:57:10.867" v="5" actId="1076"/>
          <ac:picMkLst>
            <pc:docMk/>
            <pc:sldMk cId="0" sldId="256"/>
            <ac:picMk id="5" creationId="{3244C780-A55C-9466-0537-FEACA5B6A193}"/>
          </ac:picMkLst>
        </pc:picChg>
      </pc:sldChg>
      <pc:sldChg chg="addSp delSp modSp">
        <pc:chgData name="Marketing Unicerp" userId="S::marketing@unicerp.edu.br::5ba1094c-1880-4087-9704-15854a9cc57a" providerId="AD" clId="Web-{00000000-0000-0000-0000-000000000000}" dt="2026-09-24T22:01:17.110" v="28" actId="14100"/>
        <pc:sldMkLst>
          <pc:docMk/>
          <pc:sldMk cId="0" sldId="257"/>
        </pc:sldMkLst>
        <pc:picChg chg="del">
          <ac:chgData name="Marketing Unicerp" userId="S::marketing@unicerp.edu.br::5ba1094c-1880-4087-9704-15854a9cc57a" providerId="AD" clId="Web-{00000000-0000-0000-0000-000000000000}" dt="2026-09-24T22:00:53.078" v="25"/>
          <ac:picMkLst>
            <pc:docMk/>
            <pc:sldMk cId="0" sldId="257"/>
            <ac:picMk id="2" creationId="{8EE16516-2876-04E3-537D-7F26921B30E7}"/>
          </ac:picMkLst>
        </pc:picChg>
        <pc:picChg chg="del">
          <ac:chgData name="Marketing Unicerp" userId="S::marketing@unicerp.edu.br::5ba1094c-1880-4087-9704-15854a9cc57a" providerId="AD" clId="Web-{00000000-0000-0000-0000-000000000000}" dt="2026-09-24T22:00:42.187" v="24"/>
          <ac:picMkLst>
            <pc:docMk/>
            <pc:sldMk cId="0" sldId="257"/>
            <ac:picMk id="3" creationId="{296369AC-4EB5-1819-0E7F-D4DB4E584C8E}"/>
          </ac:picMkLst>
        </pc:picChg>
        <pc:picChg chg="add mod">
          <ac:chgData name="Marketing Unicerp" userId="S::marketing@unicerp.edu.br::5ba1094c-1880-4087-9704-15854a9cc57a" providerId="AD" clId="Web-{00000000-0000-0000-0000-000000000000}" dt="2026-09-24T22:01:17.110" v="28" actId="14100"/>
          <ac:picMkLst>
            <pc:docMk/>
            <pc:sldMk cId="0" sldId="257"/>
            <ac:picMk id="5" creationId="{0506F3DF-A9C4-FCC0-7556-BFCA6AFD205B}"/>
          </ac:picMkLst>
        </pc:picChg>
      </pc:sldChg>
      <pc:sldChg chg="addSp delSp">
        <pc:chgData name="Marketing Unicerp" userId="S::marketing@unicerp.edu.br::5ba1094c-1880-4087-9704-15854a9cc57a" providerId="AD" clId="Web-{00000000-0000-0000-0000-000000000000}" dt="2026-09-24T22:01:46.721" v="31"/>
        <pc:sldMkLst>
          <pc:docMk/>
          <pc:sldMk cId="0" sldId="258"/>
        </pc:sldMkLst>
        <pc:picChg chg="del">
          <ac:chgData name="Marketing Unicerp" userId="S::marketing@unicerp.edu.br::5ba1094c-1880-4087-9704-15854a9cc57a" providerId="AD" clId="Web-{00000000-0000-0000-0000-000000000000}" dt="2026-09-24T22:01:42.971" v="30"/>
          <ac:picMkLst>
            <pc:docMk/>
            <pc:sldMk cId="0" sldId="258"/>
            <ac:picMk id="2" creationId="{5EBAB3F7-0D22-CEC7-35C8-BC2C93E9B8ED}"/>
          </ac:picMkLst>
        </pc:picChg>
        <pc:picChg chg="del">
          <ac:chgData name="Marketing Unicerp" userId="S::marketing@unicerp.edu.br::5ba1094c-1880-4087-9704-15854a9cc57a" providerId="AD" clId="Web-{00000000-0000-0000-0000-000000000000}" dt="2026-09-24T22:01:39.283" v="29"/>
          <ac:picMkLst>
            <pc:docMk/>
            <pc:sldMk cId="0" sldId="258"/>
            <ac:picMk id="3" creationId="{6D261996-80C1-4E1C-9372-49E0707DA213}"/>
          </ac:picMkLst>
        </pc:picChg>
        <pc:picChg chg="add">
          <ac:chgData name="Marketing Unicerp" userId="S::marketing@unicerp.edu.br::5ba1094c-1880-4087-9704-15854a9cc57a" providerId="AD" clId="Web-{00000000-0000-0000-0000-000000000000}" dt="2026-09-24T22:01:46.721" v="31"/>
          <ac:picMkLst>
            <pc:docMk/>
            <pc:sldMk cId="0" sldId="258"/>
            <ac:picMk id="5" creationId="{A7AB772E-985C-CC21-A597-D6B05836524B}"/>
          </ac:picMkLst>
        </pc:picChg>
      </pc:sldChg>
      <pc:sldChg chg="addSp delSp">
        <pc:chgData name="Marketing Unicerp" userId="S::marketing@unicerp.edu.br::5ba1094c-1880-4087-9704-15854a9cc57a" providerId="AD" clId="Web-{00000000-0000-0000-0000-000000000000}" dt="2026-09-24T22:01:59.487" v="34"/>
        <pc:sldMkLst>
          <pc:docMk/>
          <pc:sldMk cId="0" sldId="259"/>
        </pc:sldMkLst>
        <pc:picChg chg="del">
          <ac:chgData name="Marketing Unicerp" userId="S::marketing@unicerp.edu.br::5ba1094c-1880-4087-9704-15854a9cc57a" providerId="AD" clId="Web-{00000000-0000-0000-0000-000000000000}" dt="2026-09-24T22:01:56.456" v="33"/>
          <ac:picMkLst>
            <pc:docMk/>
            <pc:sldMk cId="0" sldId="259"/>
            <ac:picMk id="2" creationId="{2DE99525-65AE-F318-84BA-EEEE2E83A8E0}"/>
          </ac:picMkLst>
        </pc:picChg>
        <pc:picChg chg="del">
          <ac:chgData name="Marketing Unicerp" userId="S::marketing@unicerp.edu.br::5ba1094c-1880-4087-9704-15854a9cc57a" providerId="AD" clId="Web-{00000000-0000-0000-0000-000000000000}" dt="2026-09-24T22:01:55.409" v="32"/>
          <ac:picMkLst>
            <pc:docMk/>
            <pc:sldMk cId="0" sldId="259"/>
            <ac:picMk id="3" creationId="{34291F23-4077-BA88-1340-B24E00A5AF8E}"/>
          </ac:picMkLst>
        </pc:picChg>
        <pc:picChg chg="add">
          <ac:chgData name="Marketing Unicerp" userId="S::marketing@unicerp.edu.br::5ba1094c-1880-4087-9704-15854a9cc57a" providerId="AD" clId="Web-{00000000-0000-0000-0000-000000000000}" dt="2026-09-24T22:01:59.487" v="34"/>
          <ac:picMkLst>
            <pc:docMk/>
            <pc:sldMk cId="0" sldId="259"/>
            <ac:picMk id="5" creationId="{19D47637-8DC5-9327-B842-43B438DD853B}"/>
          </ac:picMkLst>
        </pc:picChg>
      </pc:sldChg>
      <pc:sldChg chg="addSp delSp">
        <pc:chgData name="Marketing Unicerp" userId="S::marketing@unicerp.edu.br::5ba1094c-1880-4087-9704-15854a9cc57a" providerId="AD" clId="Web-{00000000-0000-0000-0000-000000000000}" dt="2026-09-24T22:02:11.675" v="37"/>
        <pc:sldMkLst>
          <pc:docMk/>
          <pc:sldMk cId="0" sldId="260"/>
        </pc:sldMkLst>
        <pc:picChg chg="del">
          <ac:chgData name="Marketing Unicerp" userId="S::marketing@unicerp.edu.br::5ba1094c-1880-4087-9704-15854a9cc57a" providerId="AD" clId="Web-{00000000-0000-0000-0000-000000000000}" dt="2026-09-24T22:02:08.534" v="36"/>
          <ac:picMkLst>
            <pc:docMk/>
            <pc:sldMk cId="0" sldId="260"/>
            <ac:picMk id="2" creationId="{63B777E7-E407-62C1-4055-28F1198F08FC}"/>
          </ac:picMkLst>
        </pc:picChg>
        <pc:picChg chg="del">
          <ac:chgData name="Marketing Unicerp" userId="S::marketing@unicerp.edu.br::5ba1094c-1880-4087-9704-15854a9cc57a" providerId="AD" clId="Web-{00000000-0000-0000-0000-000000000000}" dt="2026-09-24T22:02:06.847" v="35"/>
          <ac:picMkLst>
            <pc:docMk/>
            <pc:sldMk cId="0" sldId="260"/>
            <ac:picMk id="3" creationId="{8971BAE8-8BA8-650A-D0E3-59E5F2006F24}"/>
          </ac:picMkLst>
        </pc:picChg>
        <pc:picChg chg="add">
          <ac:chgData name="Marketing Unicerp" userId="S::marketing@unicerp.edu.br::5ba1094c-1880-4087-9704-15854a9cc57a" providerId="AD" clId="Web-{00000000-0000-0000-0000-000000000000}" dt="2026-09-24T22:02:11.675" v="37"/>
          <ac:picMkLst>
            <pc:docMk/>
            <pc:sldMk cId="0" sldId="260"/>
            <ac:picMk id="5" creationId="{D1639087-8BE2-C590-F6FD-6321F12095CB}"/>
          </ac:picMkLst>
        </pc:picChg>
      </pc:sldChg>
      <pc:sldChg chg="addSp delSp">
        <pc:chgData name="Marketing Unicerp" userId="S::marketing@unicerp.edu.br::5ba1094c-1880-4087-9704-15854a9cc57a" providerId="AD" clId="Web-{00000000-0000-0000-0000-000000000000}" dt="2026-09-24T22:02:23.722" v="40"/>
        <pc:sldMkLst>
          <pc:docMk/>
          <pc:sldMk cId="0" sldId="261"/>
        </pc:sldMkLst>
        <pc:picChg chg="del">
          <ac:chgData name="Marketing Unicerp" userId="S::marketing@unicerp.edu.br::5ba1094c-1880-4087-9704-15854a9cc57a" providerId="AD" clId="Web-{00000000-0000-0000-0000-000000000000}" dt="2026-09-24T22:02:20.738" v="39"/>
          <ac:picMkLst>
            <pc:docMk/>
            <pc:sldMk cId="0" sldId="261"/>
            <ac:picMk id="2" creationId="{27E67D77-27F1-843D-DBDE-BCDBBBD71AB8}"/>
          </ac:picMkLst>
        </pc:picChg>
        <pc:picChg chg="del">
          <ac:chgData name="Marketing Unicerp" userId="S::marketing@unicerp.edu.br::5ba1094c-1880-4087-9704-15854a9cc57a" providerId="AD" clId="Web-{00000000-0000-0000-0000-000000000000}" dt="2026-09-24T22:02:19.066" v="38"/>
          <ac:picMkLst>
            <pc:docMk/>
            <pc:sldMk cId="0" sldId="261"/>
            <ac:picMk id="3" creationId="{BDFC9CA1-151C-8A04-7B1B-6F9768F8016D}"/>
          </ac:picMkLst>
        </pc:picChg>
        <pc:picChg chg="add">
          <ac:chgData name="Marketing Unicerp" userId="S::marketing@unicerp.edu.br::5ba1094c-1880-4087-9704-15854a9cc57a" providerId="AD" clId="Web-{00000000-0000-0000-0000-000000000000}" dt="2026-09-24T22:02:23.722" v="40"/>
          <ac:picMkLst>
            <pc:docMk/>
            <pc:sldMk cId="0" sldId="261"/>
            <ac:picMk id="5" creationId="{C64C7058-73C1-0089-0387-F775BA1758E4}"/>
          </ac:picMkLst>
        </pc:picChg>
      </pc:sldChg>
      <pc:sldChg chg="addSp delSp">
        <pc:chgData name="Marketing Unicerp" userId="S::marketing@unicerp.edu.br::5ba1094c-1880-4087-9704-15854a9cc57a" providerId="AD" clId="Web-{00000000-0000-0000-0000-000000000000}" dt="2026-09-24T22:02:34.269" v="43"/>
        <pc:sldMkLst>
          <pc:docMk/>
          <pc:sldMk cId="0" sldId="262"/>
        </pc:sldMkLst>
        <pc:picChg chg="del">
          <ac:chgData name="Marketing Unicerp" userId="S::marketing@unicerp.edu.br::5ba1094c-1880-4087-9704-15854a9cc57a" providerId="AD" clId="Web-{00000000-0000-0000-0000-000000000000}" dt="2026-09-24T22:02:31.426" v="42"/>
          <ac:picMkLst>
            <pc:docMk/>
            <pc:sldMk cId="0" sldId="262"/>
            <ac:picMk id="2" creationId="{7BA1BA30-B42A-7B9F-280B-98B3AB3EC960}"/>
          </ac:picMkLst>
        </pc:picChg>
        <pc:picChg chg="del">
          <ac:chgData name="Marketing Unicerp" userId="S::marketing@unicerp.edu.br::5ba1094c-1880-4087-9704-15854a9cc57a" providerId="AD" clId="Web-{00000000-0000-0000-0000-000000000000}" dt="2026-09-24T22:02:30.691" v="41"/>
          <ac:picMkLst>
            <pc:docMk/>
            <pc:sldMk cId="0" sldId="262"/>
            <ac:picMk id="4" creationId="{AAD9EC00-35DE-7C0A-4754-8E32808418FE}"/>
          </ac:picMkLst>
        </pc:picChg>
        <pc:picChg chg="add">
          <ac:chgData name="Marketing Unicerp" userId="S::marketing@unicerp.edu.br::5ba1094c-1880-4087-9704-15854a9cc57a" providerId="AD" clId="Web-{00000000-0000-0000-0000-000000000000}" dt="2026-09-24T22:02:34.269" v="43"/>
          <ac:picMkLst>
            <pc:docMk/>
            <pc:sldMk cId="0" sldId="262"/>
            <ac:picMk id="5" creationId="{9630F162-722F-3458-C6E6-1542EFBFB7A1}"/>
          </ac:picMkLst>
        </pc:picChg>
      </pc:sldChg>
      <pc:sldChg chg="addSp delSp">
        <pc:chgData name="Marketing Unicerp" userId="S::marketing@unicerp.edu.br::5ba1094c-1880-4087-9704-15854a9cc57a" providerId="AD" clId="Web-{00000000-0000-0000-0000-000000000000}" dt="2026-09-24T22:02:49.895" v="46"/>
        <pc:sldMkLst>
          <pc:docMk/>
          <pc:sldMk cId="0" sldId="263"/>
        </pc:sldMkLst>
        <pc:picChg chg="del">
          <ac:chgData name="Marketing Unicerp" userId="S::marketing@unicerp.edu.br::5ba1094c-1880-4087-9704-15854a9cc57a" providerId="AD" clId="Web-{00000000-0000-0000-0000-000000000000}" dt="2026-09-24T22:02:47.082" v="45"/>
          <ac:picMkLst>
            <pc:docMk/>
            <pc:sldMk cId="0" sldId="263"/>
            <ac:picMk id="2" creationId="{3EF869DF-B442-E2C2-80DD-E22DF6DDDB6C}"/>
          </ac:picMkLst>
        </pc:picChg>
        <pc:picChg chg="del">
          <ac:chgData name="Marketing Unicerp" userId="S::marketing@unicerp.edu.br::5ba1094c-1880-4087-9704-15854a9cc57a" providerId="AD" clId="Web-{00000000-0000-0000-0000-000000000000}" dt="2026-09-24T22:02:46.223" v="44"/>
          <ac:picMkLst>
            <pc:docMk/>
            <pc:sldMk cId="0" sldId="263"/>
            <ac:picMk id="4" creationId="{5D5D9234-98A0-9F0C-1C31-9D9AA90C5394}"/>
          </ac:picMkLst>
        </pc:picChg>
        <pc:picChg chg="add">
          <ac:chgData name="Marketing Unicerp" userId="S::marketing@unicerp.edu.br::5ba1094c-1880-4087-9704-15854a9cc57a" providerId="AD" clId="Web-{00000000-0000-0000-0000-000000000000}" dt="2026-09-24T22:02:49.895" v="46"/>
          <ac:picMkLst>
            <pc:docMk/>
            <pc:sldMk cId="0" sldId="263"/>
            <ac:picMk id="5" creationId="{6DF3B841-8ADE-FBBC-B566-79E9EEF3DF85}"/>
          </ac:picMkLst>
        </pc:picChg>
      </pc:sldChg>
      <pc:sldChg chg="addSp delSp">
        <pc:chgData name="Marketing Unicerp" userId="S::marketing@unicerp.edu.br::5ba1094c-1880-4087-9704-15854a9cc57a" providerId="AD" clId="Web-{00000000-0000-0000-0000-000000000000}" dt="2026-09-24T22:02:59.427" v="49"/>
        <pc:sldMkLst>
          <pc:docMk/>
          <pc:sldMk cId="0" sldId="264"/>
        </pc:sldMkLst>
        <pc:picChg chg="del">
          <ac:chgData name="Marketing Unicerp" userId="S::marketing@unicerp.edu.br::5ba1094c-1880-4087-9704-15854a9cc57a" providerId="AD" clId="Web-{00000000-0000-0000-0000-000000000000}" dt="2026-09-24T22:02:56.442" v="48"/>
          <ac:picMkLst>
            <pc:docMk/>
            <pc:sldMk cId="0" sldId="264"/>
            <ac:picMk id="2" creationId="{890E0171-C212-A6BB-6688-774CFF88A161}"/>
          </ac:picMkLst>
        </pc:picChg>
        <pc:picChg chg="del">
          <ac:chgData name="Marketing Unicerp" userId="S::marketing@unicerp.edu.br::5ba1094c-1880-4087-9704-15854a9cc57a" providerId="AD" clId="Web-{00000000-0000-0000-0000-000000000000}" dt="2026-09-24T22:02:55.676" v="47"/>
          <ac:picMkLst>
            <pc:docMk/>
            <pc:sldMk cId="0" sldId="264"/>
            <ac:picMk id="4" creationId="{FB45D125-2328-E783-3420-E09BA5C1CF1E}"/>
          </ac:picMkLst>
        </pc:picChg>
        <pc:picChg chg="add">
          <ac:chgData name="Marketing Unicerp" userId="S::marketing@unicerp.edu.br::5ba1094c-1880-4087-9704-15854a9cc57a" providerId="AD" clId="Web-{00000000-0000-0000-0000-000000000000}" dt="2026-09-24T22:02:59.427" v="49"/>
          <ac:picMkLst>
            <pc:docMk/>
            <pc:sldMk cId="0" sldId="264"/>
            <ac:picMk id="5" creationId="{3DDB10C8-1FDA-F5FD-5EC6-DED0B06B5AC3}"/>
          </ac:picMkLst>
        </pc:picChg>
      </pc:sldChg>
      <pc:sldChg chg="addSp delSp">
        <pc:chgData name="Marketing Unicerp" userId="S::marketing@unicerp.edu.br::5ba1094c-1880-4087-9704-15854a9cc57a" providerId="AD" clId="Web-{00000000-0000-0000-0000-000000000000}" dt="2026-09-24T22:03:09.271" v="52"/>
        <pc:sldMkLst>
          <pc:docMk/>
          <pc:sldMk cId="0" sldId="265"/>
        </pc:sldMkLst>
        <pc:picChg chg="del">
          <ac:chgData name="Marketing Unicerp" userId="S::marketing@unicerp.edu.br::5ba1094c-1880-4087-9704-15854a9cc57a" providerId="AD" clId="Web-{00000000-0000-0000-0000-000000000000}" dt="2026-09-24T22:03:06.349" v="51"/>
          <ac:picMkLst>
            <pc:docMk/>
            <pc:sldMk cId="0" sldId="265"/>
            <ac:picMk id="2" creationId="{BAD75FB5-B79A-9383-B177-5ED425DF105E}"/>
          </ac:picMkLst>
        </pc:picChg>
        <pc:picChg chg="del">
          <ac:chgData name="Marketing Unicerp" userId="S::marketing@unicerp.edu.br::5ba1094c-1880-4087-9704-15854a9cc57a" providerId="AD" clId="Web-{00000000-0000-0000-0000-000000000000}" dt="2026-09-24T22:03:05.442" v="50"/>
          <ac:picMkLst>
            <pc:docMk/>
            <pc:sldMk cId="0" sldId="265"/>
            <ac:picMk id="3" creationId="{1580385C-CE84-67DF-7B38-61EE7EB52621}"/>
          </ac:picMkLst>
        </pc:picChg>
        <pc:picChg chg="add">
          <ac:chgData name="Marketing Unicerp" userId="S::marketing@unicerp.edu.br::5ba1094c-1880-4087-9704-15854a9cc57a" providerId="AD" clId="Web-{00000000-0000-0000-0000-000000000000}" dt="2026-09-24T22:03:09.271" v="52"/>
          <ac:picMkLst>
            <pc:docMk/>
            <pc:sldMk cId="0" sldId="265"/>
            <ac:picMk id="5" creationId="{06CEEF2C-C327-A87D-3BC9-4708CDE4DCD3}"/>
          </ac:picMkLst>
        </pc:picChg>
      </pc:sldChg>
      <pc:sldChg chg="addSp delSp">
        <pc:chgData name="Marketing Unicerp" userId="S::marketing@unicerp.edu.br::5ba1094c-1880-4087-9704-15854a9cc57a" providerId="AD" clId="Web-{00000000-0000-0000-0000-000000000000}" dt="2026-09-24T22:03:19.146" v="55"/>
        <pc:sldMkLst>
          <pc:docMk/>
          <pc:sldMk cId="0" sldId="266"/>
        </pc:sldMkLst>
        <pc:picChg chg="del">
          <ac:chgData name="Marketing Unicerp" userId="S::marketing@unicerp.edu.br::5ba1094c-1880-4087-9704-15854a9cc57a" providerId="AD" clId="Web-{00000000-0000-0000-0000-000000000000}" dt="2026-09-24T22:03:16.271" v="54"/>
          <ac:picMkLst>
            <pc:docMk/>
            <pc:sldMk cId="0" sldId="266"/>
            <ac:picMk id="2" creationId="{2300DBC8-FD9D-26CD-8118-B7805C10839B}"/>
          </ac:picMkLst>
        </pc:picChg>
        <pc:picChg chg="del">
          <ac:chgData name="Marketing Unicerp" userId="S::marketing@unicerp.edu.br::5ba1094c-1880-4087-9704-15854a9cc57a" providerId="AD" clId="Web-{00000000-0000-0000-0000-000000000000}" dt="2026-09-24T22:03:15.490" v="53"/>
          <ac:picMkLst>
            <pc:docMk/>
            <pc:sldMk cId="0" sldId="266"/>
            <ac:picMk id="3" creationId="{6D42CAA0-89BA-F7B7-5525-A766FB2E3567}"/>
          </ac:picMkLst>
        </pc:picChg>
        <pc:picChg chg="add">
          <ac:chgData name="Marketing Unicerp" userId="S::marketing@unicerp.edu.br::5ba1094c-1880-4087-9704-15854a9cc57a" providerId="AD" clId="Web-{00000000-0000-0000-0000-000000000000}" dt="2026-09-24T22:03:19.146" v="55"/>
          <ac:picMkLst>
            <pc:docMk/>
            <pc:sldMk cId="0" sldId="266"/>
            <ac:picMk id="5" creationId="{0BEE219B-972D-781C-DB72-67622D293584}"/>
          </ac:picMkLst>
        </pc:picChg>
      </pc:sldChg>
      <pc:sldChg chg="addSp delSp">
        <pc:chgData name="Marketing Unicerp" userId="S::marketing@unicerp.edu.br::5ba1094c-1880-4087-9704-15854a9cc57a" providerId="AD" clId="Web-{00000000-0000-0000-0000-000000000000}" dt="2026-09-24T22:03:29.224" v="58"/>
        <pc:sldMkLst>
          <pc:docMk/>
          <pc:sldMk cId="0" sldId="267"/>
        </pc:sldMkLst>
        <pc:picChg chg="del">
          <ac:chgData name="Marketing Unicerp" userId="S::marketing@unicerp.edu.br::5ba1094c-1880-4087-9704-15854a9cc57a" providerId="AD" clId="Web-{00000000-0000-0000-0000-000000000000}" dt="2026-09-24T22:03:26.443" v="57"/>
          <ac:picMkLst>
            <pc:docMk/>
            <pc:sldMk cId="0" sldId="267"/>
            <ac:picMk id="2" creationId="{02CB5267-7A96-2668-5F66-C26E3014BA25}"/>
          </ac:picMkLst>
        </pc:picChg>
        <pc:picChg chg="del">
          <ac:chgData name="Marketing Unicerp" userId="S::marketing@unicerp.edu.br::5ba1094c-1880-4087-9704-15854a9cc57a" providerId="AD" clId="Web-{00000000-0000-0000-0000-000000000000}" dt="2026-09-24T22:03:25.615" v="56"/>
          <ac:picMkLst>
            <pc:docMk/>
            <pc:sldMk cId="0" sldId="267"/>
            <ac:picMk id="3" creationId="{FBB260C1-1F2F-4C94-6AB2-D9E219DB9979}"/>
          </ac:picMkLst>
        </pc:picChg>
        <pc:picChg chg="add">
          <ac:chgData name="Marketing Unicerp" userId="S::marketing@unicerp.edu.br::5ba1094c-1880-4087-9704-15854a9cc57a" providerId="AD" clId="Web-{00000000-0000-0000-0000-000000000000}" dt="2026-09-24T22:03:29.224" v="58"/>
          <ac:picMkLst>
            <pc:docMk/>
            <pc:sldMk cId="0" sldId="267"/>
            <ac:picMk id="5" creationId="{853F6FE8-0C69-34CE-8153-8C61B08A68C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lvl="0" algn="ctr">
              <a:spcBef>
                <a:spcPts val="740"/>
              </a:spcBef>
              <a:spcAft>
                <a:spcPts val="0"/>
              </a:spcAft>
              <a:buClr>
                <a:srgbClr val="888888"/>
              </a:buClr>
              <a:buSzPts val="37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60"/>
              </a:spcBef>
              <a:spcAft>
                <a:spcPts val="0"/>
              </a:spcAft>
              <a:buClr>
                <a:srgbClr val="888888"/>
              </a:buClr>
              <a:buSzPts val="23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60"/>
              </a:spcBef>
              <a:spcAft>
                <a:spcPts val="0"/>
              </a:spcAft>
              <a:buClr>
                <a:srgbClr val="888888"/>
              </a:buClr>
              <a:buSzPts val="23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60"/>
              </a:spcBef>
              <a:spcAft>
                <a:spcPts val="0"/>
              </a:spcAft>
              <a:buClr>
                <a:srgbClr val="888888"/>
              </a:buClr>
              <a:buSzPts val="23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60"/>
              </a:spcBef>
              <a:spcAft>
                <a:spcPts val="0"/>
              </a:spcAft>
              <a:buClr>
                <a:srgbClr val="888888"/>
              </a:buClr>
              <a:buSzPts val="23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60"/>
              </a:spcBef>
              <a:spcAft>
                <a:spcPts val="0"/>
              </a:spcAft>
              <a:buClr>
                <a:srgbClr val="888888"/>
              </a:buClr>
              <a:buSzPts val="23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60"/>
              </a:spcBef>
              <a:spcAft>
                <a:spcPts val="0"/>
              </a:spcAft>
              <a:buClr>
                <a:srgbClr val="888888"/>
              </a:buClr>
              <a:buSzPts val="23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  <a:defRPr sz="46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marL="457200" lvl="0" indent="-228600" algn="l">
              <a:spcBef>
                <a:spcPts val="460"/>
              </a:spcBef>
              <a:spcAft>
                <a:spcPts val="0"/>
              </a:spcAft>
              <a:buClr>
                <a:srgbClr val="888888"/>
              </a:buClr>
              <a:buSzPts val="2300"/>
              <a:buNone/>
              <a:defRPr sz="23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42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 sz="21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625639" y="1944575"/>
            <a:ext cx="5537918" cy="5502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00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–"/>
              <a:defRPr sz="2700"/>
            </a:lvl2pPr>
            <a:lvl3pPr marL="1371600" lvl="2" indent="-37465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 sz="2300"/>
            </a:lvl3pPr>
            <a:lvl4pPr marL="1828800" lvl="3" indent="-36195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4pPr>
            <a:lvl5pPr marL="2286000" lvl="4" indent="-36195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»"/>
              <a:defRPr sz="2100"/>
            </a:lvl5pPr>
            <a:lvl6pPr marL="2743200" lvl="5" indent="-36195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6pPr>
            <a:lvl7pPr marL="3200400" lvl="6" indent="-36195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7pPr>
            <a:lvl8pPr marL="3657600" lvl="7" indent="-36195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8pPr>
            <a:lvl9pPr marL="4114800" lvl="8" indent="-36195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341781" y="1944575"/>
            <a:ext cx="5537919" cy="5502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00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–"/>
              <a:defRPr sz="2700"/>
            </a:lvl2pPr>
            <a:lvl3pPr marL="1371600" lvl="2" indent="-37465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 sz="2300"/>
            </a:lvl3pPr>
            <a:lvl4pPr marL="1828800" lvl="3" indent="-36195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4pPr>
            <a:lvl5pPr marL="2286000" lvl="4" indent="-36195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»"/>
              <a:defRPr sz="2100"/>
            </a:lvl5pPr>
            <a:lvl6pPr marL="2743200" lvl="5" indent="-36195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6pPr>
            <a:lvl7pPr marL="3200400" lvl="6" indent="-36195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7pPr>
            <a:lvl8pPr marL="3657600" lvl="7" indent="-36195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8pPr>
            <a:lvl9pPr marL="4114800" lvl="8" indent="-36195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marL="457200" lvl="0" indent="-2286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1pPr>
            <a:lvl2pPr marL="914400" lvl="1" indent="-22860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 b="1"/>
            </a:lvl2pPr>
            <a:lvl3pPr marL="1371600" lvl="2" indent="-22860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3pPr>
            <a:lvl4pPr marL="1828800" lvl="3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4pPr>
            <a:lvl5pPr marL="2286000" lvl="4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5pPr>
            <a:lvl6pPr marL="2743200" lvl="5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6pPr>
            <a:lvl7pPr marL="3200400" lvl="6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7pPr>
            <a:lvl8pPr marL="3657600" lvl="7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8pPr>
            <a:lvl9pPr marL="4114800" lvl="8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534670" y="2397901"/>
            <a:ext cx="4724775" cy="4356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4000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1pPr>
            <a:lvl2pPr marL="914400" lvl="1" indent="-37465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 sz="2300"/>
            </a:lvl2pPr>
            <a:lvl3pPr marL="1371600" lvl="2" indent="-36195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5432099" y="1692533"/>
            <a:ext cx="4726631" cy="705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marL="457200" lvl="0" indent="-2286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1pPr>
            <a:lvl2pPr marL="914400" lvl="1" indent="-22860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 b="1"/>
            </a:lvl2pPr>
            <a:lvl3pPr marL="1371600" lvl="2" indent="-22860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3pPr>
            <a:lvl4pPr marL="1828800" lvl="3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4pPr>
            <a:lvl5pPr marL="2286000" lvl="4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5pPr>
            <a:lvl6pPr marL="2743200" lvl="5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6pPr>
            <a:lvl7pPr marL="3200400" lvl="6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7pPr>
            <a:lvl8pPr marL="3657600" lvl="7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8pPr>
            <a:lvl9pPr marL="4114800" lvl="8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5432099" y="2397901"/>
            <a:ext cx="4726631" cy="4356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4000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1pPr>
            <a:lvl2pPr marL="914400" lvl="1" indent="-37465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 sz="2300"/>
            </a:lvl2pPr>
            <a:lvl3pPr marL="1371600" lvl="2" indent="-36195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dt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ft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sldNum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None/>
              <a:defRPr sz="23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body" idx="1"/>
          </p:nvPr>
        </p:nvSpPr>
        <p:spPr>
          <a:xfrm>
            <a:off x="4180822" y="301051"/>
            <a:ext cx="5977908" cy="6453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463550" algn="l"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Char char="•"/>
              <a:defRPr sz="3700"/>
            </a:lvl1pPr>
            <a:lvl2pPr marL="914400" lvl="1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marL="1371600" lvl="2" indent="-4000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marL="1828800" lvl="3" indent="-37465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 sz="2300"/>
            </a:lvl4pPr>
            <a:lvl5pPr marL="2286000" lvl="4" indent="-37465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»"/>
              <a:defRPr sz="2300"/>
            </a:lvl5pPr>
            <a:lvl6pPr marL="2743200" lvl="5" indent="-37465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 sz="2300"/>
            </a:lvl6pPr>
            <a:lvl7pPr marL="3200400" lvl="6" indent="-37465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 sz="2300"/>
            </a:lvl7pPr>
            <a:lvl8pPr marL="3657600" lvl="7" indent="-37465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 sz="2300"/>
            </a:lvl8pPr>
            <a:lvl9pPr marL="4114800" lvl="8" indent="-374650" algn="l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 sz="2300"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2"/>
          </p:nvPr>
        </p:nvSpPr>
        <p:spPr>
          <a:xfrm>
            <a:off x="534671" y="1582265"/>
            <a:ext cx="3518055" cy="5172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dt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ft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sldNum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None/>
              <a:defRPr sz="23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>
            <a:spLocks noGrp="1"/>
          </p:cNvSpPr>
          <p:nvPr>
            <p:ph type="pic" idx="2"/>
          </p:nvPr>
        </p:nvSpPr>
        <p:spPr>
          <a:xfrm>
            <a:off x="2095981" y="675613"/>
            <a:ext cx="6416040" cy="4536758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>
            <a:spLocks noGrp="1"/>
          </p:cNvSpPr>
          <p:nvPr>
            <p:ph type="body" idx="1"/>
          </p:nvPr>
        </p:nvSpPr>
        <p:spPr>
          <a:xfrm>
            <a:off x="2095981" y="5917739"/>
            <a:ext cx="6416040" cy="88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dt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ft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sldNum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3"/>
          <p:cNvSpPr txBox="1">
            <a:spLocks noGrp="1"/>
          </p:cNvSpPr>
          <p:nvPr>
            <p:ph type="body" idx="1"/>
          </p:nvPr>
        </p:nvSpPr>
        <p:spPr>
          <a:xfrm rot="5400000">
            <a:off x="2851658" y="-552693"/>
            <a:ext cx="4990084" cy="962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3"/>
          <p:cNvSpPr txBox="1">
            <a:spLocks noGrp="1"/>
          </p:cNvSpPr>
          <p:nvPr>
            <p:ph type="dt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ft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 rot="5400000">
            <a:off x="6916812" y="2484606"/>
            <a:ext cx="7113188" cy="2812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 rot="5400000">
            <a:off x="1200670" y="-240725"/>
            <a:ext cx="7113188" cy="8263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dt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4"/>
          <p:cNvSpPr txBox="1">
            <a:spLocks noGrp="1"/>
          </p:cNvSpPr>
          <p:nvPr>
            <p:ph type="ft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4"/>
          <p:cNvSpPr txBox="1">
            <a:spLocks noGrp="1"/>
          </p:cNvSpPr>
          <p:nvPr>
            <p:ph type="sldNum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marR="0" lvl="0" indent="-463550" algn="l" rtl="0">
              <a:spcBef>
                <a:spcPts val="74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0050" algn="l" rtl="0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–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»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7465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0" y="2110719"/>
            <a:ext cx="563143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i="0" u="none" strike="noStrike" cap="none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TÍTULO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0" y="3568735"/>
            <a:ext cx="563143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rgbClr val="F58634"/>
                </a:solidFill>
                <a:latin typeface="Trebuchet MS"/>
                <a:ea typeface="Trebuchet MS"/>
                <a:cs typeface="Trebuchet MS"/>
                <a:sym typeface="Trebuchet MS"/>
              </a:rPr>
              <a:t>Autores*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rgbClr val="F58634"/>
                </a:solidFill>
                <a:latin typeface="Trebuchet MS"/>
                <a:ea typeface="Trebuchet MS"/>
                <a:cs typeface="Trebuchet MS"/>
                <a:sym typeface="Trebuchet MS"/>
              </a:rPr>
              <a:t>Autores**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0" y="5149863"/>
            <a:ext cx="563143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i="0" u="none" strike="noStrike" cap="none">
                <a:solidFill>
                  <a:srgbClr val="83AECB"/>
                </a:solidFill>
                <a:latin typeface="Trebuchet MS"/>
                <a:ea typeface="Trebuchet MS"/>
                <a:cs typeface="Trebuchet MS"/>
                <a:sym typeface="Trebuchet MS"/>
              </a:rPr>
              <a:t>*Affiliation; **Afiliation</a:t>
            </a:r>
            <a:endParaRPr sz="1500" b="1" i="0" u="none" strike="noStrike" cap="none">
              <a:solidFill>
                <a:srgbClr val="83AECB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i="0" u="none" strike="noStrike" cap="none">
                <a:solidFill>
                  <a:srgbClr val="83AECB"/>
                </a:solidFill>
                <a:latin typeface="Trebuchet MS"/>
                <a:ea typeface="Trebuchet MS"/>
                <a:cs typeface="Trebuchet MS"/>
                <a:sym typeface="Trebuchet MS"/>
              </a:rPr>
              <a:t>e-mail@autorcorrespondente</a:t>
            </a:r>
            <a:endParaRPr sz="1500" b="1" i="0" u="none" strike="noStrike" cap="none">
              <a:solidFill>
                <a:srgbClr val="83AECB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0" y="6300911"/>
            <a:ext cx="1069340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 dirty="0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Fórum Científico e Encontro de Iniciação Científica UNICERP – Edição </a:t>
            </a:r>
            <a:r>
              <a:rPr lang="pt-BR" sz="1800" b="1" dirty="0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2026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 i="0" u="none" strike="noStrike" cap="none" dirty="0">
                <a:solidFill>
                  <a:srgbClr val="F58634"/>
                </a:solidFill>
                <a:latin typeface="Trebuchet MS"/>
                <a:ea typeface="Trebuchet MS"/>
                <a:cs typeface="Trebuchet MS"/>
                <a:sym typeface="Trebuchet MS"/>
              </a:rPr>
              <a:t>www.unicerp.edu.br | pesquisa@unicerp.edu.br | 34 3839 3737</a:t>
            </a:r>
            <a:endParaRPr sz="2800" b="1" i="0" u="none" strike="noStrike" cap="none" dirty="0">
              <a:solidFill>
                <a:srgbClr val="0E589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" name="Imagem 4" descr="Padrão do plano de fundo&#10;&#10;O conteúdo gerado por IA pode estar incorreto.">
            <a:extLst>
              <a:ext uri="{FF2B5EF4-FFF2-40B4-BE49-F238E27FC236}">
                <a16:creationId xmlns:a16="http://schemas.microsoft.com/office/drawing/2014/main" id="{3244C780-A55C-9466-0537-FEACA5B6A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988" y="2749719"/>
            <a:ext cx="4146918" cy="3077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5D938E-BBD6-8B97-B1CD-2C69A37926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2091" y="2632215"/>
            <a:ext cx="4356208" cy="23932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/>
        </p:nvSpPr>
        <p:spPr>
          <a:xfrm>
            <a:off x="522164" y="1169142"/>
            <a:ext cx="964907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i="0" u="none" strike="noStrike" cap="none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INTRODUÇÃO</a:t>
            </a:r>
            <a:endParaRPr/>
          </a:p>
        </p:txBody>
      </p:sp>
      <p:sp>
        <p:nvSpPr>
          <p:cNvPr id="97" name="Google Shape;97;p2"/>
          <p:cNvSpPr txBox="1"/>
          <p:nvPr/>
        </p:nvSpPr>
        <p:spPr>
          <a:xfrm>
            <a:off x="522164" y="1704588"/>
            <a:ext cx="9649072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Lorem ipsum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6393313" y="324247"/>
            <a:ext cx="389010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Título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>
                <a:solidFill>
                  <a:srgbClr val="F58634"/>
                </a:solidFill>
                <a:latin typeface="Trebuchet MS"/>
                <a:ea typeface="Trebuchet MS"/>
                <a:cs typeface="Trebuchet MS"/>
                <a:sym typeface="Trebuchet MS"/>
              </a:rPr>
              <a:t>Autor correspondente</a:t>
            </a:r>
            <a:endParaRPr sz="2800" b="1">
              <a:solidFill>
                <a:srgbClr val="0E589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" name="Picture 4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0506F3DF-A9C4-FCC0-7556-BFCA6AFD2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18" y="80870"/>
            <a:ext cx="2699012" cy="14747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/>
        </p:nvSpPr>
        <p:spPr>
          <a:xfrm>
            <a:off x="522164" y="1169142"/>
            <a:ext cx="964907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INTRODUÇÃO</a:t>
            </a:r>
            <a:endParaRPr/>
          </a:p>
        </p:txBody>
      </p:sp>
      <p:sp>
        <p:nvSpPr>
          <p:cNvPr id="104" name="Google Shape;104;p3"/>
          <p:cNvSpPr txBox="1"/>
          <p:nvPr/>
        </p:nvSpPr>
        <p:spPr>
          <a:xfrm>
            <a:off x="522164" y="1704588"/>
            <a:ext cx="9649072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Lorem ipsum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6393313" y="324247"/>
            <a:ext cx="389010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Título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>
                <a:solidFill>
                  <a:srgbClr val="F58634"/>
                </a:solidFill>
                <a:latin typeface="Trebuchet MS"/>
                <a:ea typeface="Trebuchet MS"/>
                <a:cs typeface="Trebuchet MS"/>
                <a:sym typeface="Trebuchet MS"/>
              </a:rPr>
              <a:t>Autor correspondente</a:t>
            </a:r>
            <a:endParaRPr sz="2800" b="1">
              <a:solidFill>
                <a:srgbClr val="0E589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" name="Picture 4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A7AB772E-985C-CC21-A597-D6B058365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18" y="80870"/>
            <a:ext cx="2699012" cy="14747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/>
          <p:nvPr/>
        </p:nvSpPr>
        <p:spPr>
          <a:xfrm>
            <a:off x="522164" y="1169142"/>
            <a:ext cx="964907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OBJETIVOS</a:t>
            </a:r>
            <a:endParaRPr/>
          </a:p>
        </p:txBody>
      </p:sp>
      <p:sp>
        <p:nvSpPr>
          <p:cNvPr id="111" name="Google Shape;111;p4"/>
          <p:cNvSpPr txBox="1"/>
          <p:nvPr/>
        </p:nvSpPr>
        <p:spPr>
          <a:xfrm>
            <a:off x="522164" y="1704588"/>
            <a:ext cx="9649072" cy="443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Lorem ipsum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" name="Google Shape;112;p4"/>
          <p:cNvSpPr txBox="1"/>
          <p:nvPr/>
        </p:nvSpPr>
        <p:spPr>
          <a:xfrm>
            <a:off x="6393313" y="324247"/>
            <a:ext cx="389010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Título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>
                <a:solidFill>
                  <a:srgbClr val="F58634"/>
                </a:solidFill>
                <a:latin typeface="Trebuchet MS"/>
                <a:ea typeface="Trebuchet MS"/>
                <a:cs typeface="Trebuchet MS"/>
                <a:sym typeface="Trebuchet MS"/>
              </a:rPr>
              <a:t>Autor correspondente</a:t>
            </a:r>
            <a:endParaRPr sz="2800" b="1">
              <a:solidFill>
                <a:srgbClr val="0E589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" name="Picture 4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19D47637-8DC5-9327-B842-43B438DD85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18" y="80870"/>
            <a:ext cx="2699012" cy="14747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 txBox="1"/>
          <p:nvPr/>
        </p:nvSpPr>
        <p:spPr>
          <a:xfrm>
            <a:off x="522164" y="1169142"/>
            <a:ext cx="964907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METODOLOGIA</a:t>
            </a:r>
            <a:endParaRPr/>
          </a:p>
        </p:txBody>
      </p:sp>
      <p:sp>
        <p:nvSpPr>
          <p:cNvPr id="118" name="Google Shape;118;p5"/>
          <p:cNvSpPr txBox="1"/>
          <p:nvPr/>
        </p:nvSpPr>
        <p:spPr>
          <a:xfrm>
            <a:off x="522164" y="1704588"/>
            <a:ext cx="9649072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Lorem ipsum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9" name="Google Shape;119;p5"/>
          <p:cNvSpPr txBox="1"/>
          <p:nvPr/>
        </p:nvSpPr>
        <p:spPr>
          <a:xfrm>
            <a:off x="6393313" y="324247"/>
            <a:ext cx="389010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Título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>
                <a:solidFill>
                  <a:srgbClr val="F58634"/>
                </a:solidFill>
                <a:latin typeface="Trebuchet MS"/>
                <a:ea typeface="Trebuchet MS"/>
                <a:cs typeface="Trebuchet MS"/>
                <a:sym typeface="Trebuchet MS"/>
              </a:rPr>
              <a:t>Autor correspondente</a:t>
            </a:r>
            <a:endParaRPr sz="2800" b="1">
              <a:solidFill>
                <a:srgbClr val="0E589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" name="Picture 4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D1639087-8BE2-C590-F6FD-6321F1209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18" y="80870"/>
            <a:ext cx="2699012" cy="14747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"/>
          <p:cNvSpPr txBox="1"/>
          <p:nvPr/>
        </p:nvSpPr>
        <p:spPr>
          <a:xfrm>
            <a:off x="522164" y="1169142"/>
            <a:ext cx="964907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METODOLOGIA</a:t>
            </a:r>
            <a:endParaRPr/>
          </a:p>
        </p:txBody>
      </p:sp>
      <p:sp>
        <p:nvSpPr>
          <p:cNvPr id="125" name="Google Shape;125;p6"/>
          <p:cNvSpPr txBox="1"/>
          <p:nvPr/>
        </p:nvSpPr>
        <p:spPr>
          <a:xfrm>
            <a:off x="522164" y="1704588"/>
            <a:ext cx="9649072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Lorem ipsum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6" name="Google Shape;126;p6"/>
          <p:cNvSpPr txBox="1"/>
          <p:nvPr/>
        </p:nvSpPr>
        <p:spPr>
          <a:xfrm>
            <a:off x="6393313" y="324247"/>
            <a:ext cx="389010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Título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>
                <a:solidFill>
                  <a:srgbClr val="F58634"/>
                </a:solidFill>
                <a:latin typeface="Trebuchet MS"/>
                <a:ea typeface="Trebuchet MS"/>
                <a:cs typeface="Trebuchet MS"/>
                <a:sym typeface="Trebuchet MS"/>
              </a:rPr>
              <a:t>Autor correspondente</a:t>
            </a:r>
            <a:endParaRPr sz="2800" b="1">
              <a:solidFill>
                <a:srgbClr val="0E589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" name="Picture 4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C64C7058-73C1-0089-0387-F775BA1758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18" y="80870"/>
            <a:ext cx="2699012" cy="14747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"/>
          <p:cNvSpPr txBox="1"/>
          <p:nvPr/>
        </p:nvSpPr>
        <p:spPr>
          <a:xfrm>
            <a:off x="522164" y="1169142"/>
            <a:ext cx="964907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RESULTADOS E DISCUSSÃO</a:t>
            </a:r>
            <a:endParaRPr dirty="0"/>
          </a:p>
        </p:txBody>
      </p:sp>
      <p:sp>
        <p:nvSpPr>
          <p:cNvPr id="132" name="Google Shape;132;p7"/>
          <p:cNvSpPr txBox="1"/>
          <p:nvPr/>
        </p:nvSpPr>
        <p:spPr>
          <a:xfrm>
            <a:off x="522164" y="1704588"/>
            <a:ext cx="9649072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Lorem ipsum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3" name="Google Shape;133;p7"/>
          <p:cNvSpPr txBox="1"/>
          <p:nvPr/>
        </p:nvSpPr>
        <p:spPr>
          <a:xfrm>
            <a:off x="6393313" y="324247"/>
            <a:ext cx="389010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Título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>
                <a:solidFill>
                  <a:srgbClr val="F58634"/>
                </a:solidFill>
                <a:latin typeface="Trebuchet MS"/>
                <a:ea typeface="Trebuchet MS"/>
                <a:cs typeface="Trebuchet MS"/>
                <a:sym typeface="Trebuchet MS"/>
              </a:rPr>
              <a:t>Autor correspondente</a:t>
            </a:r>
            <a:endParaRPr sz="2800" b="1">
              <a:solidFill>
                <a:srgbClr val="0E589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" name="Picture 4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9630F162-722F-3458-C6E6-1542EFBFB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18" y="80870"/>
            <a:ext cx="2699012" cy="14747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/>
          <p:nvPr/>
        </p:nvSpPr>
        <p:spPr>
          <a:xfrm>
            <a:off x="522164" y="1169142"/>
            <a:ext cx="964907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RESULTADOS E DISCUSSÃO</a:t>
            </a:r>
            <a:endParaRPr/>
          </a:p>
        </p:txBody>
      </p:sp>
      <p:sp>
        <p:nvSpPr>
          <p:cNvPr id="139" name="Google Shape;139;p8"/>
          <p:cNvSpPr txBox="1"/>
          <p:nvPr/>
        </p:nvSpPr>
        <p:spPr>
          <a:xfrm>
            <a:off x="522164" y="1704588"/>
            <a:ext cx="9649072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Lorem ipsum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0" name="Google Shape;140;p8"/>
          <p:cNvSpPr txBox="1"/>
          <p:nvPr/>
        </p:nvSpPr>
        <p:spPr>
          <a:xfrm>
            <a:off x="6393313" y="324247"/>
            <a:ext cx="389010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Título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>
                <a:solidFill>
                  <a:srgbClr val="F58634"/>
                </a:solidFill>
                <a:latin typeface="Trebuchet MS"/>
                <a:ea typeface="Trebuchet MS"/>
                <a:cs typeface="Trebuchet MS"/>
                <a:sym typeface="Trebuchet MS"/>
              </a:rPr>
              <a:t>Autor correspondente</a:t>
            </a:r>
            <a:endParaRPr sz="2800" b="1">
              <a:solidFill>
                <a:srgbClr val="0E589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" name="Picture 4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6DF3B841-8ADE-FBBC-B566-79E9EEF3DF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18" y="80870"/>
            <a:ext cx="2699012" cy="14747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"/>
          <p:cNvSpPr txBox="1"/>
          <p:nvPr/>
        </p:nvSpPr>
        <p:spPr>
          <a:xfrm>
            <a:off x="522164" y="1169142"/>
            <a:ext cx="964907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RESULTADOS E DISCUSSÃO</a:t>
            </a:r>
            <a:endParaRPr/>
          </a:p>
        </p:txBody>
      </p:sp>
      <p:sp>
        <p:nvSpPr>
          <p:cNvPr id="146" name="Google Shape;146;p9"/>
          <p:cNvSpPr txBox="1"/>
          <p:nvPr/>
        </p:nvSpPr>
        <p:spPr>
          <a:xfrm>
            <a:off x="522164" y="1704588"/>
            <a:ext cx="9649072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Lorem ipsum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7" name="Google Shape;147;p9"/>
          <p:cNvSpPr txBox="1"/>
          <p:nvPr/>
        </p:nvSpPr>
        <p:spPr>
          <a:xfrm>
            <a:off x="6393313" y="324247"/>
            <a:ext cx="389010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Título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>
                <a:solidFill>
                  <a:srgbClr val="F58634"/>
                </a:solidFill>
                <a:latin typeface="Trebuchet MS"/>
                <a:ea typeface="Trebuchet MS"/>
                <a:cs typeface="Trebuchet MS"/>
                <a:sym typeface="Trebuchet MS"/>
              </a:rPr>
              <a:t>Autor correspondente</a:t>
            </a:r>
            <a:endParaRPr sz="2800" b="1">
              <a:solidFill>
                <a:srgbClr val="0E589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" name="Picture 4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3DDB10C8-1FDA-F5FD-5EC6-DED0B06B5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18" y="80870"/>
            <a:ext cx="2699012" cy="14747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"/>
          <p:cNvSpPr txBox="1"/>
          <p:nvPr/>
        </p:nvSpPr>
        <p:spPr>
          <a:xfrm>
            <a:off x="522164" y="1169142"/>
            <a:ext cx="964907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CONCLUSÃO</a:t>
            </a:r>
            <a:endParaRPr/>
          </a:p>
        </p:txBody>
      </p:sp>
      <p:sp>
        <p:nvSpPr>
          <p:cNvPr id="153" name="Google Shape;153;p10"/>
          <p:cNvSpPr txBox="1"/>
          <p:nvPr/>
        </p:nvSpPr>
        <p:spPr>
          <a:xfrm>
            <a:off x="522164" y="1704588"/>
            <a:ext cx="9649072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Lorem ipsum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4" name="Google Shape;154;p10"/>
          <p:cNvSpPr txBox="1"/>
          <p:nvPr/>
        </p:nvSpPr>
        <p:spPr>
          <a:xfrm>
            <a:off x="6393313" y="324247"/>
            <a:ext cx="389010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Título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>
                <a:solidFill>
                  <a:srgbClr val="F58634"/>
                </a:solidFill>
                <a:latin typeface="Trebuchet MS"/>
                <a:ea typeface="Trebuchet MS"/>
                <a:cs typeface="Trebuchet MS"/>
                <a:sym typeface="Trebuchet MS"/>
              </a:rPr>
              <a:t>Autor correspondente</a:t>
            </a:r>
            <a:endParaRPr sz="2800" b="1">
              <a:solidFill>
                <a:srgbClr val="0E589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" name="Picture 4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06CEEF2C-C327-A87D-3BC9-4708CDE4DC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18" y="80870"/>
            <a:ext cx="2699012" cy="14747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"/>
          <p:cNvSpPr txBox="1"/>
          <p:nvPr/>
        </p:nvSpPr>
        <p:spPr>
          <a:xfrm>
            <a:off x="522164" y="1169142"/>
            <a:ext cx="964907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REFERÊNCIAS</a:t>
            </a:r>
            <a:endParaRPr/>
          </a:p>
        </p:txBody>
      </p:sp>
      <p:sp>
        <p:nvSpPr>
          <p:cNvPr id="160" name="Google Shape;160;p11"/>
          <p:cNvSpPr txBox="1"/>
          <p:nvPr/>
        </p:nvSpPr>
        <p:spPr>
          <a:xfrm>
            <a:off x="522164" y="1704588"/>
            <a:ext cx="9649072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Lorem ipsum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1" name="Google Shape;161;p11"/>
          <p:cNvSpPr txBox="1"/>
          <p:nvPr/>
        </p:nvSpPr>
        <p:spPr>
          <a:xfrm>
            <a:off x="6393313" y="324247"/>
            <a:ext cx="389010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Título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>
                <a:solidFill>
                  <a:srgbClr val="F58634"/>
                </a:solidFill>
                <a:latin typeface="Trebuchet MS"/>
                <a:ea typeface="Trebuchet MS"/>
                <a:cs typeface="Trebuchet MS"/>
                <a:sym typeface="Trebuchet MS"/>
              </a:rPr>
              <a:t>Autor correspondente</a:t>
            </a:r>
            <a:endParaRPr sz="2800" b="1">
              <a:solidFill>
                <a:srgbClr val="0E589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" name="Picture 4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0BEE219B-972D-781C-DB72-67622D293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18" y="80870"/>
            <a:ext cx="2699012" cy="147471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"/>
          <p:cNvSpPr txBox="1"/>
          <p:nvPr/>
        </p:nvSpPr>
        <p:spPr>
          <a:xfrm>
            <a:off x="522164" y="1169142"/>
            <a:ext cx="964907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AGRADECIMENTOS</a:t>
            </a:r>
            <a:endParaRPr/>
          </a:p>
        </p:txBody>
      </p:sp>
      <p:sp>
        <p:nvSpPr>
          <p:cNvPr id="167" name="Google Shape;167;p12"/>
          <p:cNvSpPr txBox="1"/>
          <p:nvPr/>
        </p:nvSpPr>
        <p:spPr>
          <a:xfrm>
            <a:off x="522164" y="1704588"/>
            <a:ext cx="9649072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Lorem</a:t>
            </a:r>
            <a:r>
              <a:rPr lang="pt-BR" sz="18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ipsum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rgbClr val="F58634"/>
                </a:solidFill>
                <a:latin typeface="Trebuchet MS"/>
                <a:ea typeface="Trebuchet MS"/>
                <a:cs typeface="Trebuchet MS"/>
                <a:sym typeface="Trebuchet MS"/>
              </a:rPr>
              <a:t>Contato do Autor Correspondente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5863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5863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5863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5863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5863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8" name="Google Shape;168;p12"/>
          <p:cNvSpPr txBox="1"/>
          <p:nvPr/>
        </p:nvSpPr>
        <p:spPr>
          <a:xfrm>
            <a:off x="6393313" y="324247"/>
            <a:ext cx="389010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0E5895"/>
                </a:solidFill>
                <a:latin typeface="Trebuchet MS"/>
                <a:ea typeface="Trebuchet MS"/>
                <a:cs typeface="Trebuchet MS"/>
                <a:sym typeface="Trebuchet MS"/>
              </a:rPr>
              <a:t>Título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 b="1">
                <a:solidFill>
                  <a:srgbClr val="F58634"/>
                </a:solidFill>
                <a:latin typeface="Trebuchet MS"/>
                <a:ea typeface="Trebuchet MS"/>
                <a:cs typeface="Trebuchet MS"/>
                <a:sym typeface="Trebuchet MS"/>
              </a:rPr>
              <a:t>Autor correspondente</a:t>
            </a:r>
            <a:endParaRPr sz="2800" b="1">
              <a:solidFill>
                <a:srgbClr val="0E589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" name="Picture 4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853F6FE8-0C69-34CE-8153-8C61B08A6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18" y="80870"/>
            <a:ext cx="2699012" cy="14747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Microsoft Office PowerPoint</Application>
  <PresentationFormat>Custom</PresentationFormat>
  <Paragraphs>194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Diogo</dc:creator>
  <cp:lastModifiedBy>Lucas Daniel</cp:lastModifiedBy>
  <cp:revision>33</cp:revision>
  <dcterms:created xsi:type="dcterms:W3CDTF">2016-02-22T20:38:23Z</dcterms:created>
  <dcterms:modified xsi:type="dcterms:W3CDTF">2026-09-24T22:03:31Z</dcterms:modified>
</cp:coreProperties>
</file>