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385000" cy="431927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67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23" d="100"/>
          <a:sy n="23" d="100"/>
        </p:scale>
        <p:origin x="1080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875" y="7068808"/>
            <a:ext cx="27527250" cy="15037459"/>
          </a:xfrm>
        </p:spPr>
        <p:txBody>
          <a:bodyPr anchor="b"/>
          <a:lstStyle>
            <a:lvl1pPr algn="ctr">
              <a:defRPr sz="2125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8125" y="22686169"/>
            <a:ext cx="24288750" cy="10428234"/>
          </a:xfrm>
        </p:spPr>
        <p:txBody>
          <a:bodyPr/>
          <a:lstStyle>
            <a:lvl1pPr marL="0" indent="0" algn="ctr">
              <a:buNone/>
              <a:defRPr sz="8500"/>
            </a:lvl1pPr>
            <a:lvl2pPr marL="1619265" indent="0" algn="ctr">
              <a:buNone/>
              <a:defRPr sz="7083"/>
            </a:lvl2pPr>
            <a:lvl3pPr marL="3238530" indent="0" algn="ctr">
              <a:buNone/>
              <a:defRPr sz="6375"/>
            </a:lvl3pPr>
            <a:lvl4pPr marL="4857796" indent="0" algn="ctr">
              <a:buNone/>
              <a:defRPr sz="5667"/>
            </a:lvl4pPr>
            <a:lvl5pPr marL="6477061" indent="0" algn="ctr">
              <a:buNone/>
              <a:defRPr sz="5667"/>
            </a:lvl5pPr>
            <a:lvl6pPr marL="8096326" indent="0" algn="ctr">
              <a:buNone/>
              <a:defRPr sz="5667"/>
            </a:lvl6pPr>
            <a:lvl7pPr marL="9715591" indent="0" algn="ctr">
              <a:buNone/>
              <a:defRPr sz="5667"/>
            </a:lvl7pPr>
            <a:lvl8pPr marL="11334857" indent="0" algn="ctr">
              <a:buNone/>
              <a:defRPr sz="5667"/>
            </a:lvl8pPr>
            <a:lvl9pPr marL="12954122" indent="0" algn="ctr">
              <a:buNone/>
              <a:defRPr sz="5667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5460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309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75517" y="2299611"/>
            <a:ext cx="6983016" cy="3660381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6471" y="2299611"/>
            <a:ext cx="20544234" cy="366038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998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9503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603" y="10768193"/>
            <a:ext cx="27932063" cy="17966960"/>
          </a:xfrm>
        </p:spPr>
        <p:txBody>
          <a:bodyPr anchor="b"/>
          <a:lstStyle>
            <a:lvl1pPr>
              <a:defRPr sz="2125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603" y="28905127"/>
            <a:ext cx="27932063" cy="9448400"/>
          </a:xfrm>
        </p:spPr>
        <p:txBody>
          <a:bodyPr/>
          <a:lstStyle>
            <a:lvl1pPr marL="0" indent="0">
              <a:buNone/>
              <a:defRPr sz="8500">
                <a:solidFill>
                  <a:schemeClr val="tx1"/>
                </a:solidFill>
              </a:defRPr>
            </a:lvl1pPr>
            <a:lvl2pPr marL="1619265" indent="0">
              <a:buNone/>
              <a:defRPr sz="7083">
                <a:solidFill>
                  <a:schemeClr val="tx1">
                    <a:tint val="75000"/>
                  </a:schemeClr>
                </a:solidFill>
              </a:defRPr>
            </a:lvl2pPr>
            <a:lvl3pPr marL="3238530" indent="0">
              <a:buNone/>
              <a:defRPr sz="6375">
                <a:solidFill>
                  <a:schemeClr val="tx1">
                    <a:tint val="75000"/>
                  </a:schemeClr>
                </a:solidFill>
              </a:defRPr>
            </a:lvl3pPr>
            <a:lvl4pPr marL="4857796" indent="0">
              <a:buNone/>
              <a:defRPr sz="5667">
                <a:solidFill>
                  <a:schemeClr val="tx1">
                    <a:tint val="75000"/>
                  </a:schemeClr>
                </a:solidFill>
              </a:defRPr>
            </a:lvl4pPr>
            <a:lvl5pPr marL="6477061" indent="0">
              <a:buNone/>
              <a:defRPr sz="5667">
                <a:solidFill>
                  <a:schemeClr val="tx1">
                    <a:tint val="75000"/>
                  </a:schemeClr>
                </a:solidFill>
              </a:defRPr>
            </a:lvl5pPr>
            <a:lvl6pPr marL="8096326" indent="0">
              <a:buNone/>
              <a:defRPr sz="5667">
                <a:solidFill>
                  <a:schemeClr val="tx1">
                    <a:tint val="75000"/>
                  </a:schemeClr>
                </a:solidFill>
              </a:defRPr>
            </a:lvl6pPr>
            <a:lvl7pPr marL="9715591" indent="0">
              <a:buNone/>
              <a:defRPr sz="5667">
                <a:solidFill>
                  <a:schemeClr val="tx1">
                    <a:tint val="75000"/>
                  </a:schemeClr>
                </a:solidFill>
              </a:defRPr>
            </a:lvl7pPr>
            <a:lvl8pPr marL="11334857" indent="0">
              <a:buNone/>
              <a:defRPr sz="5667">
                <a:solidFill>
                  <a:schemeClr val="tx1">
                    <a:tint val="75000"/>
                  </a:schemeClr>
                </a:solidFill>
              </a:defRPr>
            </a:lvl8pPr>
            <a:lvl9pPr marL="12954122" indent="0">
              <a:buNone/>
              <a:defRPr sz="56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5217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6469" y="11498057"/>
            <a:ext cx="13763625" cy="2740537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394906" y="11498057"/>
            <a:ext cx="13763625" cy="2740537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699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687" y="2299621"/>
            <a:ext cx="27932063" cy="834859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0690" y="10588214"/>
            <a:ext cx="13700371" cy="5189120"/>
          </a:xfrm>
        </p:spPr>
        <p:txBody>
          <a:bodyPr anchor="b"/>
          <a:lstStyle>
            <a:lvl1pPr marL="0" indent="0">
              <a:buNone/>
              <a:defRPr sz="8500" b="1"/>
            </a:lvl1pPr>
            <a:lvl2pPr marL="1619265" indent="0">
              <a:buNone/>
              <a:defRPr sz="7083" b="1"/>
            </a:lvl2pPr>
            <a:lvl3pPr marL="3238530" indent="0">
              <a:buNone/>
              <a:defRPr sz="6375" b="1"/>
            </a:lvl3pPr>
            <a:lvl4pPr marL="4857796" indent="0">
              <a:buNone/>
              <a:defRPr sz="5667" b="1"/>
            </a:lvl4pPr>
            <a:lvl5pPr marL="6477061" indent="0">
              <a:buNone/>
              <a:defRPr sz="5667" b="1"/>
            </a:lvl5pPr>
            <a:lvl6pPr marL="8096326" indent="0">
              <a:buNone/>
              <a:defRPr sz="5667" b="1"/>
            </a:lvl6pPr>
            <a:lvl7pPr marL="9715591" indent="0">
              <a:buNone/>
              <a:defRPr sz="5667" b="1"/>
            </a:lvl7pPr>
            <a:lvl8pPr marL="11334857" indent="0">
              <a:buNone/>
              <a:defRPr sz="5667" b="1"/>
            </a:lvl8pPr>
            <a:lvl9pPr marL="12954122" indent="0">
              <a:buNone/>
              <a:defRPr sz="566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0690" y="15777334"/>
            <a:ext cx="13700371" cy="2320608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394908" y="10588214"/>
            <a:ext cx="13767843" cy="5189120"/>
          </a:xfrm>
        </p:spPr>
        <p:txBody>
          <a:bodyPr anchor="b"/>
          <a:lstStyle>
            <a:lvl1pPr marL="0" indent="0">
              <a:buNone/>
              <a:defRPr sz="8500" b="1"/>
            </a:lvl1pPr>
            <a:lvl2pPr marL="1619265" indent="0">
              <a:buNone/>
              <a:defRPr sz="7083" b="1"/>
            </a:lvl2pPr>
            <a:lvl3pPr marL="3238530" indent="0">
              <a:buNone/>
              <a:defRPr sz="6375" b="1"/>
            </a:lvl3pPr>
            <a:lvl4pPr marL="4857796" indent="0">
              <a:buNone/>
              <a:defRPr sz="5667" b="1"/>
            </a:lvl4pPr>
            <a:lvl5pPr marL="6477061" indent="0">
              <a:buNone/>
              <a:defRPr sz="5667" b="1"/>
            </a:lvl5pPr>
            <a:lvl6pPr marL="8096326" indent="0">
              <a:buNone/>
              <a:defRPr sz="5667" b="1"/>
            </a:lvl6pPr>
            <a:lvl7pPr marL="9715591" indent="0">
              <a:buNone/>
              <a:defRPr sz="5667" b="1"/>
            </a:lvl7pPr>
            <a:lvl8pPr marL="11334857" indent="0">
              <a:buNone/>
              <a:defRPr sz="5667" b="1"/>
            </a:lvl8pPr>
            <a:lvl9pPr marL="12954122" indent="0">
              <a:buNone/>
              <a:defRPr sz="566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394908" y="15777334"/>
            <a:ext cx="13767843" cy="2320608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089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602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422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687" y="2879513"/>
            <a:ext cx="10445005" cy="10078297"/>
          </a:xfrm>
        </p:spPr>
        <p:txBody>
          <a:bodyPr anchor="b"/>
          <a:lstStyle>
            <a:lvl1pPr>
              <a:defRPr sz="1133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67843" y="6218959"/>
            <a:ext cx="16394906" cy="30694812"/>
          </a:xfrm>
        </p:spPr>
        <p:txBody>
          <a:bodyPr/>
          <a:lstStyle>
            <a:lvl1pPr>
              <a:defRPr sz="11333"/>
            </a:lvl1pPr>
            <a:lvl2pPr>
              <a:defRPr sz="9917"/>
            </a:lvl2pPr>
            <a:lvl3pPr>
              <a:defRPr sz="8500"/>
            </a:lvl3pPr>
            <a:lvl4pPr>
              <a:defRPr sz="7083"/>
            </a:lvl4pPr>
            <a:lvl5pPr>
              <a:defRPr sz="7083"/>
            </a:lvl5pPr>
            <a:lvl6pPr>
              <a:defRPr sz="7083"/>
            </a:lvl6pPr>
            <a:lvl7pPr>
              <a:defRPr sz="7083"/>
            </a:lvl7pPr>
            <a:lvl8pPr>
              <a:defRPr sz="7083"/>
            </a:lvl8pPr>
            <a:lvl9pPr>
              <a:defRPr sz="7083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0687" y="12957810"/>
            <a:ext cx="10445005" cy="24005946"/>
          </a:xfrm>
        </p:spPr>
        <p:txBody>
          <a:bodyPr/>
          <a:lstStyle>
            <a:lvl1pPr marL="0" indent="0">
              <a:buNone/>
              <a:defRPr sz="5667"/>
            </a:lvl1pPr>
            <a:lvl2pPr marL="1619265" indent="0">
              <a:buNone/>
              <a:defRPr sz="4958"/>
            </a:lvl2pPr>
            <a:lvl3pPr marL="3238530" indent="0">
              <a:buNone/>
              <a:defRPr sz="4250"/>
            </a:lvl3pPr>
            <a:lvl4pPr marL="4857796" indent="0">
              <a:buNone/>
              <a:defRPr sz="3542"/>
            </a:lvl4pPr>
            <a:lvl5pPr marL="6477061" indent="0">
              <a:buNone/>
              <a:defRPr sz="3542"/>
            </a:lvl5pPr>
            <a:lvl6pPr marL="8096326" indent="0">
              <a:buNone/>
              <a:defRPr sz="3542"/>
            </a:lvl6pPr>
            <a:lvl7pPr marL="9715591" indent="0">
              <a:buNone/>
              <a:defRPr sz="3542"/>
            </a:lvl7pPr>
            <a:lvl8pPr marL="11334857" indent="0">
              <a:buNone/>
              <a:defRPr sz="3542"/>
            </a:lvl8pPr>
            <a:lvl9pPr marL="12954122" indent="0">
              <a:buNone/>
              <a:defRPr sz="354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48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687" y="2879513"/>
            <a:ext cx="10445005" cy="10078297"/>
          </a:xfrm>
        </p:spPr>
        <p:txBody>
          <a:bodyPr anchor="b"/>
          <a:lstStyle>
            <a:lvl1pPr>
              <a:defRPr sz="1133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67843" y="6218959"/>
            <a:ext cx="16394906" cy="30694812"/>
          </a:xfrm>
        </p:spPr>
        <p:txBody>
          <a:bodyPr anchor="t"/>
          <a:lstStyle>
            <a:lvl1pPr marL="0" indent="0">
              <a:buNone/>
              <a:defRPr sz="11333"/>
            </a:lvl1pPr>
            <a:lvl2pPr marL="1619265" indent="0">
              <a:buNone/>
              <a:defRPr sz="9917"/>
            </a:lvl2pPr>
            <a:lvl3pPr marL="3238530" indent="0">
              <a:buNone/>
              <a:defRPr sz="8500"/>
            </a:lvl3pPr>
            <a:lvl4pPr marL="4857796" indent="0">
              <a:buNone/>
              <a:defRPr sz="7083"/>
            </a:lvl4pPr>
            <a:lvl5pPr marL="6477061" indent="0">
              <a:buNone/>
              <a:defRPr sz="7083"/>
            </a:lvl5pPr>
            <a:lvl6pPr marL="8096326" indent="0">
              <a:buNone/>
              <a:defRPr sz="7083"/>
            </a:lvl6pPr>
            <a:lvl7pPr marL="9715591" indent="0">
              <a:buNone/>
              <a:defRPr sz="7083"/>
            </a:lvl7pPr>
            <a:lvl8pPr marL="11334857" indent="0">
              <a:buNone/>
              <a:defRPr sz="7083"/>
            </a:lvl8pPr>
            <a:lvl9pPr marL="12954122" indent="0">
              <a:buNone/>
              <a:defRPr sz="708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0687" y="12957810"/>
            <a:ext cx="10445005" cy="24005946"/>
          </a:xfrm>
        </p:spPr>
        <p:txBody>
          <a:bodyPr/>
          <a:lstStyle>
            <a:lvl1pPr marL="0" indent="0">
              <a:buNone/>
              <a:defRPr sz="5667"/>
            </a:lvl1pPr>
            <a:lvl2pPr marL="1619265" indent="0">
              <a:buNone/>
              <a:defRPr sz="4958"/>
            </a:lvl2pPr>
            <a:lvl3pPr marL="3238530" indent="0">
              <a:buNone/>
              <a:defRPr sz="4250"/>
            </a:lvl3pPr>
            <a:lvl4pPr marL="4857796" indent="0">
              <a:buNone/>
              <a:defRPr sz="3542"/>
            </a:lvl4pPr>
            <a:lvl5pPr marL="6477061" indent="0">
              <a:buNone/>
              <a:defRPr sz="3542"/>
            </a:lvl5pPr>
            <a:lvl6pPr marL="8096326" indent="0">
              <a:buNone/>
              <a:defRPr sz="3542"/>
            </a:lvl6pPr>
            <a:lvl7pPr marL="9715591" indent="0">
              <a:buNone/>
              <a:defRPr sz="3542"/>
            </a:lvl7pPr>
            <a:lvl8pPr marL="11334857" indent="0">
              <a:buNone/>
              <a:defRPr sz="3542"/>
            </a:lvl8pPr>
            <a:lvl9pPr marL="12954122" indent="0">
              <a:buNone/>
              <a:defRPr sz="354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47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6469" y="2299621"/>
            <a:ext cx="27932063" cy="8348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6469" y="11498057"/>
            <a:ext cx="27932063" cy="2740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6469" y="40033244"/>
            <a:ext cx="7286625" cy="22996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D6E9D-7AE9-4CCE-A4CA-A43D4381AB78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27531" y="40033244"/>
            <a:ext cx="10929938" cy="22996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71906" y="40033244"/>
            <a:ext cx="7286625" cy="22996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65FF7-9A80-42E0-A736-894A6661D1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660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38530" rtl="0" eaLnBrk="1" latinLnBrk="0" hangingPunct="1">
        <a:lnSpc>
          <a:spcPct val="90000"/>
        </a:lnSpc>
        <a:spcBef>
          <a:spcPct val="0"/>
        </a:spcBef>
        <a:buNone/>
        <a:defRPr sz="155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633" indent="-809633" algn="l" defTabSz="3238530" rtl="0" eaLnBrk="1" latinLnBrk="0" hangingPunct="1">
        <a:lnSpc>
          <a:spcPct val="90000"/>
        </a:lnSpc>
        <a:spcBef>
          <a:spcPts val="3542"/>
        </a:spcBef>
        <a:buFont typeface="Arial" panose="020B0604020202020204" pitchFamily="34" charset="0"/>
        <a:buChar char="•"/>
        <a:defRPr sz="9917" kern="1200">
          <a:solidFill>
            <a:schemeClr val="tx1"/>
          </a:solidFill>
          <a:latin typeface="+mn-lt"/>
          <a:ea typeface="+mn-ea"/>
          <a:cs typeface="+mn-cs"/>
        </a:defRPr>
      </a:lvl1pPr>
      <a:lvl2pPr marL="2428898" indent="-809633" algn="l" defTabSz="3238530" rtl="0" eaLnBrk="1" latinLnBrk="0" hangingPunct="1">
        <a:lnSpc>
          <a:spcPct val="90000"/>
        </a:lnSpc>
        <a:spcBef>
          <a:spcPts val="1771"/>
        </a:spcBef>
        <a:buFont typeface="Arial" panose="020B0604020202020204" pitchFamily="34" charset="0"/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048163" indent="-809633" algn="l" defTabSz="3238530" rtl="0" eaLnBrk="1" latinLnBrk="0" hangingPunct="1">
        <a:lnSpc>
          <a:spcPct val="90000"/>
        </a:lnSpc>
        <a:spcBef>
          <a:spcPts val="1771"/>
        </a:spcBef>
        <a:buFont typeface="Arial" panose="020B0604020202020204" pitchFamily="34" charset="0"/>
        <a:buChar char="•"/>
        <a:defRPr sz="7083" kern="1200">
          <a:solidFill>
            <a:schemeClr val="tx1"/>
          </a:solidFill>
          <a:latin typeface="+mn-lt"/>
          <a:ea typeface="+mn-ea"/>
          <a:cs typeface="+mn-cs"/>
        </a:defRPr>
      </a:lvl3pPr>
      <a:lvl4pPr marL="5667428" indent="-809633" algn="l" defTabSz="3238530" rtl="0" eaLnBrk="1" latinLnBrk="0" hangingPunct="1">
        <a:lnSpc>
          <a:spcPct val="90000"/>
        </a:lnSpc>
        <a:spcBef>
          <a:spcPts val="1771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4pPr>
      <a:lvl5pPr marL="7286694" indent="-809633" algn="l" defTabSz="3238530" rtl="0" eaLnBrk="1" latinLnBrk="0" hangingPunct="1">
        <a:lnSpc>
          <a:spcPct val="90000"/>
        </a:lnSpc>
        <a:spcBef>
          <a:spcPts val="1771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5pPr>
      <a:lvl6pPr marL="8905959" indent="-809633" algn="l" defTabSz="3238530" rtl="0" eaLnBrk="1" latinLnBrk="0" hangingPunct="1">
        <a:lnSpc>
          <a:spcPct val="90000"/>
        </a:lnSpc>
        <a:spcBef>
          <a:spcPts val="1771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6pPr>
      <a:lvl7pPr marL="10525224" indent="-809633" algn="l" defTabSz="3238530" rtl="0" eaLnBrk="1" latinLnBrk="0" hangingPunct="1">
        <a:lnSpc>
          <a:spcPct val="90000"/>
        </a:lnSpc>
        <a:spcBef>
          <a:spcPts val="1771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7pPr>
      <a:lvl8pPr marL="12144489" indent="-809633" algn="l" defTabSz="3238530" rtl="0" eaLnBrk="1" latinLnBrk="0" hangingPunct="1">
        <a:lnSpc>
          <a:spcPct val="90000"/>
        </a:lnSpc>
        <a:spcBef>
          <a:spcPts val="1771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8pPr>
      <a:lvl9pPr marL="13763755" indent="-809633" algn="l" defTabSz="3238530" rtl="0" eaLnBrk="1" latinLnBrk="0" hangingPunct="1">
        <a:lnSpc>
          <a:spcPct val="90000"/>
        </a:lnSpc>
        <a:spcBef>
          <a:spcPts val="1771"/>
        </a:spcBef>
        <a:buFont typeface="Arial" panose="020B0604020202020204" pitchFamily="34" charset="0"/>
        <a:buChar char="•"/>
        <a:defRPr sz="63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8530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1pPr>
      <a:lvl2pPr marL="1619265" algn="l" defTabSz="3238530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2pPr>
      <a:lvl3pPr marL="3238530" algn="l" defTabSz="3238530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3pPr>
      <a:lvl4pPr marL="4857796" algn="l" defTabSz="3238530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4pPr>
      <a:lvl5pPr marL="6477061" algn="l" defTabSz="3238530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5pPr>
      <a:lvl6pPr marL="8096326" algn="l" defTabSz="3238530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6pPr>
      <a:lvl7pPr marL="9715591" algn="l" defTabSz="3238530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7pPr>
      <a:lvl8pPr marL="11334857" algn="l" defTabSz="3238530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8pPr>
      <a:lvl9pPr marL="12954122" algn="l" defTabSz="3238530" rtl="0" eaLnBrk="1" latinLnBrk="0" hangingPunct="1">
        <a:defRPr sz="63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BB7D31B-2EB2-43F3-B8A3-A96B49DD7D7C}"/>
              </a:ext>
            </a:extLst>
          </p:cNvPr>
          <p:cNvGrpSpPr/>
          <p:nvPr/>
        </p:nvGrpSpPr>
        <p:grpSpPr>
          <a:xfrm>
            <a:off x="1092686" y="8392149"/>
            <a:ext cx="14523600" cy="1406400"/>
            <a:chOff x="0" y="0"/>
            <a:chExt cx="19364800" cy="1875200"/>
          </a:xfrm>
          <a:solidFill>
            <a:srgbClr val="F967E4"/>
          </a:solidFill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B49363B7-E58A-4EC1-A993-7DB764B8EB10}"/>
                </a:ext>
              </a:extLst>
            </p:cNvPr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4B841A-B3F9-4A5E-9834-28AE273E4ECD}"/>
                </a:ext>
              </a:extLst>
            </p:cNvPr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40"/>
                </a:lnSpc>
              </a:pPr>
              <a:r>
                <a:rPr lang="en-US" sz="5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INTRODUÇÃO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B1132B7-B8AB-43B6-BFC8-97A94CF2BE10}"/>
              </a:ext>
            </a:extLst>
          </p:cNvPr>
          <p:cNvGrpSpPr/>
          <p:nvPr/>
        </p:nvGrpSpPr>
        <p:grpSpPr>
          <a:xfrm>
            <a:off x="968851" y="16961008"/>
            <a:ext cx="14523600" cy="1406400"/>
            <a:chOff x="0" y="0"/>
            <a:chExt cx="19364800" cy="1875200"/>
          </a:xfrm>
          <a:solidFill>
            <a:srgbClr val="F967E4"/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0F31302-C07B-42E4-ADBD-6626EAC6065A}"/>
                </a:ext>
              </a:extLst>
            </p:cNvPr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31F431-E4B9-45EB-BF52-5ED3FEEE42E3}"/>
                </a:ext>
              </a:extLst>
            </p:cNvPr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OBJETIVO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080C85-66E9-43F9-A1D4-5F463D2FF3EC}"/>
              </a:ext>
            </a:extLst>
          </p:cNvPr>
          <p:cNvGrpSpPr/>
          <p:nvPr/>
        </p:nvGrpSpPr>
        <p:grpSpPr>
          <a:xfrm>
            <a:off x="1102463" y="20860403"/>
            <a:ext cx="14523600" cy="1406400"/>
            <a:chOff x="0" y="0"/>
            <a:chExt cx="19364800" cy="1875200"/>
          </a:xfrm>
          <a:solidFill>
            <a:srgbClr val="F967E4"/>
          </a:solidFill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9898235-E51D-4090-8951-CC6B1DC44755}"/>
                </a:ext>
              </a:extLst>
            </p:cNvPr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30BC45-6883-41C7-90D0-53412810EBD7}"/>
                </a:ext>
              </a:extLst>
            </p:cNvPr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MÉTODO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809159-2208-462D-AB86-7B8EA5BED72B}"/>
              </a:ext>
            </a:extLst>
          </p:cNvPr>
          <p:cNvGrpSpPr/>
          <p:nvPr/>
        </p:nvGrpSpPr>
        <p:grpSpPr>
          <a:xfrm>
            <a:off x="17102909" y="25697298"/>
            <a:ext cx="14523600" cy="1406400"/>
            <a:chOff x="0" y="0"/>
            <a:chExt cx="19364800" cy="1875200"/>
          </a:xfrm>
          <a:solidFill>
            <a:srgbClr val="F967E4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F92648E-2DB9-4312-B8D0-0D585C0B3E7D}"/>
                </a:ext>
              </a:extLst>
            </p:cNvPr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B453EE-688E-461F-87DC-DB148527D62C}"/>
                </a:ext>
              </a:extLst>
            </p:cNvPr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REFERÊNCIAS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D178DCC-9771-45BB-9862-182756EBA228}"/>
              </a:ext>
            </a:extLst>
          </p:cNvPr>
          <p:cNvGrpSpPr/>
          <p:nvPr/>
        </p:nvGrpSpPr>
        <p:grpSpPr>
          <a:xfrm>
            <a:off x="1071290" y="30236369"/>
            <a:ext cx="14523600" cy="1406400"/>
            <a:chOff x="0" y="0"/>
            <a:chExt cx="19364800" cy="1875200"/>
          </a:xfrm>
          <a:solidFill>
            <a:srgbClr val="F967E4"/>
          </a:solidFill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D85CE06-1D88-4896-BA17-6FD6D7756903}"/>
                </a:ext>
              </a:extLst>
            </p:cNvPr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42FD9A5-E061-4969-9822-85DD45393FB7}"/>
                </a:ext>
              </a:extLst>
            </p:cNvPr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RESULTADOS E DISCUSSÃO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C4FB42-63DC-47B6-B381-E97D54388B6F}"/>
              </a:ext>
            </a:extLst>
          </p:cNvPr>
          <p:cNvGrpSpPr/>
          <p:nvPr/>
        </p:nvGrpSpPr>
        <p:grpSpPr>
          <a:xfrm>
            <a:off x="16691081" y="17050720"/>
            <a:ext cx="14523625" cy="1484982"/>
            <a:chOff x="0" y="-104775"/>
            <a:chExt cx="19364833" cy="1979975"/>
          </a:xfrm>
          <a:solidFill>
            <a:srgbClr val="F967E4"/>
          </a:solidFill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E86229A0-1AFF-4CEE-A595-EB74A59E5E4C}"/>
                </a:ext>
              </a:extLst>
            </p:cNvPr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425D54-C84B-4438-8E08-5E44359C6324}"/>
                </a:ext>
              </a:extLst>
            </p:cNvPr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CONSIDERAÇÕES FINAIS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F4228BD-4759-493A-8CA2-F9395DF45CB7}"/>
              </a:ext>
            </a:extLst>
          </p:cNvPr>
          <p:cNvSpPr txBox="1"/>
          <p:nvPr/>
        </p:nvSpPr>
        <p:spPr>
          <a:xfrm>
            <a:off x="-2369817" y="41692791"/>
            <a:ext cx="38222028" cy="1425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9"/>
              </a:lnSpc>
            </a:pPr>
            <a:r>
              <a:rPr lang="en-US" sz="4029" dirty="0">
                <a:latin typeface="Times New Roman Bold"/>
              </a:rPr>
              <a:t>(  ) </a:t>
            </a:r>
            <a:r>
              <a:rPr lang="en-US" sz="4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RESUMO SIMPLES                (  ) RESUMO EXPANDIDO</a:t>
            </a:r>
          </a:p>
          <a:p>
            <a:pPr algn="ctr">
              <a:lnSpc>
                <a:spcPts val="5749"/>
              </a:lnSpc>
            </a:pPr>
            <a:endParaRPr lang="en-US" sz="4029" dirty="0">
              <a:solidFill>
                <a:srgbClr val="061BB0"/>
              </a:solidFill>
              <a:latin typeface="Times New Roman Bold"/>
            </a:endParaRPr>
          </a:p>
        </p:txBody>
      </p:sp>
      <p:sp>
        <p:nvSpPr>
          <p:cNvPr id="23" name="TextBox 26">
            <a:extLst>
              <a:ext uri="{FF2B5EF4-FFF2-40B4-BE49-F238E27FC236}">
                <a16:creationId xmlns:a16="http://schemas.microsoft.com/office/drawing/2014/main" id="{590426D7-C5E0-442C-8D3A-D816CE8FE49D}"/>
              </a:ext>
            </a:extLst>
          </p:cNvPr>
          <p:cNvSpPr txBox="1"/>
          <p:nvPr/>
        </p:nvSpPr>
        <p:spPr>
          <a:xfrm>
            <a:off x="4819772" y="4078229"/>
            <a:ext cx="25344046" cy="872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99"/>
              </a:lnSpc>
            </a:pPr>
            <a:r>
              <a:rPr lang="pt-BR" sz="5999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TITULO DO TRABALHO, FONTE TIMES NEW ROMAN, TAMANHO 54</a:t>
            </a:r>
            <a:endParaRPr lang="en-US" sz="5999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7">
            <a:extLst>
              <a:ext uri="{FF2B5EF4-FFF2-40B4-BE49-F238E27FC236}">
                <a16:creationId xmlns:a16="http://schemas.microsoft.com/office/drawing/2014/main" id="{87B38D71-B69A-4E03-B910-6E64E265A342}"/>
              </a:ext>
            </a:extLst>
          </p:cNvPr>
          <p:cNvSpPr txBox="1"/>
          <p:nvPr/>
        </p:nvSpPr>
        <p:spPr>
          <a:xfrm>
            <a:off x="1284191" y="10030857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TextBox 28">
            <a:extLst>
              <a:ext uri="{FF2B5EF4-FFF2-40B4-BE49-F238E27FC236}">
                <a16:creationId xmlns:a16="http://schemas.microsoft.com/office/drawing/2014/main" id="{959C5254-6F95-4285-8697-6E350A5C1888}"/>
              </a:ext>
            </a:extLst>
          </p:cNvPr>
          <p:cNvSpPr txBox="1"/>
          <p:nvPr/>
        </p:nvSpPr>
        <p:spPr>
          <a:xfrm>
            <a:off x="3878190" y="5639179"/>
            <a:ext cx="28652310" cy="552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</a:pPr>
            <a:r>
              <a:rPr lang="en-US" sz="3399" dirty="0">
                <a:solidFill>
                  <a:srgbClr val="000000"/>
                </a:solidFill>
                <a:latin typeface="Times New Roman Bold"/>
              </a:rPr>
              <a:t>1 </a:t>
            </a:r>
            <a:r>
              <a:rPr lang="pt-BR" sz="5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Autor, 2 Autor, Autor 3, Autor 4, Autor 5, Autor 6, Autor 7, Autor 8, </a:t>
            </a:r>
            <a:endParaRPr lang="en-US" sz="33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9">
            <a:extLst>
              <a:ext uri="{FF2B5EF4-FFF2-40B4-BE49-F238E27FC236}">
                <a16:creationId xmlns:a16="http://schemas.microsoft.com/office/drawing/2014/main" id="{05CC87E4-FCEB-4265-AB41-9DBF0001F289}"/>
              </a:ext>
            </a:extLst>
          </p:cNvPr>
          <p:cNvSpPr txBox="1"/>
          <p:nvPr/>
        </p:nvSpPr>
        <p:spPr>
          <a:xfrm>
            <a:off x="1147640" y="18889925"/>
            <a:ext cx="14566393" cy="1240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xxxxxxxxxxxxxxxxxxxxxxxxxxxxxxxxxxxxxxxxxxxxxxxxxxxxxxxxxxxxxxxxxxxxxxxxxxxxxxxxxxxxxxxxxxxxxxxxxxxxxxxxxxxxxxxxxxxxxxxxxxxxxxxxxxxxxxxxxxxxxx</a:t>
            </a:r>
            <a:endParaRPr lang="en-US" sz="3999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TextBox 34">
            <a:extLst>
              <a:ext uri="{FF2B5EF4-FFF2-40B4-BE49-F238E27FC236}">
                <a16:creationId xmlns:a16="http://schemas.microsoft.com/office/drawing/2014/main" id="{D820FA96-F974-4F96-BED3-B3D21244485A}"/>
              </a:ext>
            </a:extLst>
          </p:cNvPr>
          <p:cNvSpPr txBox="1"/>
          <p:nvPr/>
        </p:nvSpPr>
        <p:spPr>
          <a:xfrm>
            <a:off x="3775795" y="6638924"/>
            <a:ext cx="26716573" cy="3116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80"/>
              </a:lnSpc>
            </a:pPr>
            <a:r>
              <a:rPr lang="pt-BR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1-Titulação, instituição de ensino, cidade, estado, 1-Titulação, instituição de ensino, cidade, estado, 1-Titulação, instituição de ensino, cidade, estado, 1-Titulação, instituição de ensino, cidade, estado</a:t>
            </a:r>
          </a:p>
          <a:p>
            <a:pPr>
              <a:lnSpc>
                <a:spcPts val="3480"/>
              </a:lnSpc>
            </a:pPr>
            <a:endParaRPr lang="pt-BR" sz="2900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3480"/>
              </a:lnSpc>
            </a:pPr>
            <a:endParaRPr lang="pt-BR" sz="2900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3480"/>
              </a:lnSpc>
            </a:pPr>
            <a:endParaRPr lang="pt-BR" sz="2900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3480"/>
              </a:lnSpc>
            </a:pPr>
            <a:endParaRPr lang="pt-BR" sz="2900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3480"/>
              </a:lnSpc>
            </a:pPr>
            <a:endParaRPr lang="en-US" sz="29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TextBox 35">
            <a:extLst>
              <a:ext uri="{FF2B5EF4-FFF2-40B4-BE49-F238E27FC236}">
                <a16:creationId xmlns:a16="http://schemas.microsoft.com/office/drawing/2014/main" id="{6C426755-FF69-486F-9481-3D6B4AC8741C}"/>
              </a:ext>
            </a:extLst>
          </p:cNvPr>
          <p:cNvSpPr txBox="1"/>
          <p:nvPr/>
        </p:nvSpPr>
        <p:spPr>
          <a:xfrm>
            <a:off x="3878190" y="1247274"/>
            <a:ext cx="27973838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8000" spc="149" dirty="0">
                <a:solidFill>
                  <a:srgbClr val="0411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CONGRESSO NACIONAL INTERPROFISSIONAL DE SAÚDE DA MULHER– CONAINSM</a:t>
            </a:r>
          </a:p>
        </p:txBody>
      </p:sp>
      <p:sp>
        <p:nvSpPr>
          <p:cNvPr id="29" name="Freeform 36">
            <a:extLst>
              <a:ext uri="{FF2B5EF4-FFF2-40B4-BE49-F238E27FC236}">
                <a16:creationId xmlns:a16="http://schemas.microsoft.com/office/drawing/2014/main" id="{66E3C04A-3A9F-4635-BE38-3AB6C6EFA2AF}"/>
              </a:ext>
            </a:extLst>
          </p:cNvPr>
          <p:cNvSpPr/>
          <p:nvPr/>
        </p:nvSpPr>
        <p:spPr>
          <a:xfrm>
            <a:off x="27242060" y="40994845"/>
            <a:ext cx="3618732" cy="1535213"/>
          </a:xfrm>
          <a:custGeom>
            <a:avLst/>
            <a:gdLst/>
            <a:ahLst/>
            <a:cxnLst/>
            <a:rect l="l" t="t" r="r" b="b"/>
            <a:pathLst>
              <a:path w="3618732" h="1535213">
                <a:moveTo>
                  <a:pt x="0" y="0"/>
                </a:moveTo>
                <a:lnTo>
                  <a:pt x="3618732" y="0"/>
                </a:lnTo>
                <a:lnTo>
                  <a:pt x="3618732" y="1535213"/>
                </a:lnTo>
                <a:lnTo>
                  <a:pt x="0" y="15352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430" b="-68284"/>
            </a:stretch>
          </a:blipFill>
        </p:spPr>
      </p:sp>
      <p:sp>
        <p:nvSpPr>
          <p:cNvPr id="30" name="TextBox 27">
            <a:extLst>
              <a:ext uri="{FF2B5EF4-FFF2-40B4-BE49-F238E27FC236}">
                <a16:creationId xmlns:a16="http://schemas.microsoft.com/office/drawing/2014/main" id="{11CD109D-7499-48A9-8940-C57DEAF24BC5}"/>
              </a:ext>
            </a:extLst>
          </p:cNvPr>
          <p:cNvSpPr txBox="1"/>
          <p:nvPr/>
        </p:nvSpPr>
        <p:spPr>
          <a:xfrm>
            <a:off x="16749949" y="9922237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grpSp>
        <p:nvGrpSpPr>
          <p:cNvPr id="31" name="Group 15">
            <a:extLst>
              <a:ext uri="{FF2B5EF4-FFF2-40B4-BE49-F238E27FC236}">
                <a16:creationId xmlns:a16="http://schemas.microsoft.com/office/drawing/2014/main" id="{62E4364E-F7A4-4B2E-BDA1-DD0D7382B454}"/>
              </a:ext>
            </a:extLst>
          </p:cNvPr>
          <p:cNvGrpSpPr/>
          <p:nvPr/>
        </p:nvGrpSpPr>
        <p:grpSpPr>
          <a:xfrm>
            <a:off x="16691106" y="8392115"/>
            <a:ext cx="14523600" cy="1406400"/>
            <a:chOff x="0" y="0"/>
            <a:chExt cx="19364800" cy="1875200"/>
          </a:xfrm>
          <a:solidFill>
            <a:srgbClr val="F967E4"/>
          </a:solidFill>
        </p:grpSpPr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1247B7F6-C041-4C28-9B94-8EC4C65D96C0}"/>
                </a:ext>
              </a:extLst>
            </p:cNvPr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33" name="TextBox 17">
              <a:extLst>
                <a:ext uri="{FF2B5EF4-FFF2-40B4-BE49-F238E27FC236}">
                  <a16:creationId xmlns:a16="http://schemas.microsoft.com/office/drawing/2014/main" id="{407E4CEE-E9C0-41E6-B776-D91D40118459}"/>
                </a:ext>
              </a:extLst>
            </p:cNvPr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RESULTADOS E DISCUSSÃO</a:t>
              </a:r>
            </a:p>
          </p:txBody>
        </p:sp>
      </p:grpSp>
      <p:sp>
        <p:nvSpPr>
          <p:cNvPr id="34" name="TextBox 27">
            <a:extLst>
              <a:ext uri="{FF2B5EF4-FFF2-40B4-BE49-F238E27FC236}">
                <a16:creationId xmlns:a16="http://schemas.microsoft.com/office/drawing/2014/main" id="{9CCBBFE1-975A-44F3-84CC-C67A3FA99DA3}"/>
              </a:ext>
            </a:extLst>
          </p:cNvPr>
          <p:cNvSpPr txBox="1"/>
          <p:nvPr/>
        </p:nvSpPr>
        <p:spPr>
          <a:xfrm>
            <a:off x="17022016" y="18649430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TextBox 27">
            <a:extLst>
              <a:ext uri="{FF2B5EF4-FFF2-40B4-BE49-F238E27FC236}">
                <a16:creationId xmlns:a16="http://schemas.microsoft.com/office/drawing/2014/main" id="{0DFD023F-01D3-422E-BEAA-21BA23BC0DBC}"/>
              </a:ext>
            </a:extLst>
          </p:cNvPr>
          <p:cNvSpPr txBox="1"/>
          <p:nvPr/>
        </p:nvSpPr>
        <p:spPr>
          <a:xfrm>
            <a:off x="17134082" y="26847182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" name="TextBox 27">
            <a:extLst>
              <a:ext uri="{FF2B5EF4-FFF2-40B4-BE49-F238E27FC236}">
                <a16:creationId xmlns:a16="http://schemas.microsoft.com/office/drawing/2014/main" id="{218BD50D-B74A-4221-8755-B9E1CB3ACA42}"/>
              </a:ext>
            </a:extLst>
          </p:cNvPr>
          <p:cNvSpPr txBox="1"/>
          <p:nvPr/>
        </p:nvSpPr>
        <p:spPr>
          <a:xfrm>
            <a:off x="1284190" y="22381655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TextBox 27">
            <a:extLst>
              <a:ext uri="{FF2B5EF4-FFF2-40B4-BE49-F238E27FC236}">
                <a16:creationId xmlns:a16="http://schemas.microsoft.com/office/drawing/2014/main" id="{38D8DE1A-4FE8-4EA8-8656-458069CD2B4B}"/>
              </a:ext>
            </a:extLst>
          </p:cNvPr>
          <p:cNvSpPr txBox="1"/>
          <p:nvPr/>
        </p:nvSpPr>
        <p:spPr>
          <a:xfrm>
            <a:off x="1147640" y="31442837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36BF195F-ED55-488A-82E2-378C5527323A}"/>
              </a:ext>
            </a:extLst>
          </p:cNvPr>
          <p:cNvGrpSpPr/>
          <p:nvPr/>
        </p:nvGrpSpPr>
        <p:grpSpPr>
          <a:xfrm>
            <a:off x="623454" y="664733"/>
            <a:ext cx="3859981" cy="4244692"/>
            <a:chOff x="0" y="0"/>
            <a:chExt cx="1667881" cy="1589940"/>
          </a:xfrm>
        </p:grpSpPr>
        <p:sp>
          <p:nvSpPr>
            <p:cNvPr id="40" name="Shape 136">
              <a:extLst>
                <a:ext uri="{FF2B5EF4-FFF2-40B4-BE49-F238E27FC236}">
                  <a16:creationId xmlns:a16="http://schemas.microsoft.com/office/drawing/2014/main" id="{740C9ED9-F5E2-4D24-8960-C4A55014C3F1}"/>
                </a:ext>
              </a:extLst>
            </p:cNvPr>
            <p:cNvSpPr/>
            <p:nvPr/>
          </p:nvSpPr>
          <p:spPr>
            <a:xfrm>
              <a:off x="1783" y="0"/>
              <a:ext cx="1664315" cy="1588157"/>
            </a:xfrm>
            <a:custGeom>
              <a:avLst/>
              <a:gdLst/>
              <a:ahLst/>
              <a:cxnLst/>
              <a:rect l="0" t="0" r="0" b="0"/>
              <a:pathLst>
                <a:path w="1664315" h="1588157">
                  <a:moveTo>
                    <a:pt x="485901" y="0"/>
                  </a:moveTo>
                  <a:lnTo>
                    <a:pt x="1178414" y="0"/>
                  </a:lnTo>
                  <a:lnTo>
                    <a:pt x="1228814" y="24278"/>
                  </a:lnTo>
                  <a:cubicBezTo>
                    <a:pt x="1488218" y="165195"/>
                    <a:pt x="1664315" y="440032"/>
                    <a:pt x="1664315" y="755999"/>
                  </a:cubicBezTo>
                  <a:cubicBezTo>
                    <a:pt x="1664315" y="1215587"/>
                    <a:pt x="1291746" y="1588157"/>
                    <a:pt x="832158" y="1588157"/>
                  </a:cubicBezTo>
                  <a:cubicBezTo>
                    <a:pt x="372570" y="1588157"/>
                    <a:pt x="0" y="1215587"/>
                    <a:pt x="0" y="755999"/>
                  </a:cubicBezTo>
                  <a:cubicBezTo>
                    <a:pt x="0" y="440032"/>
                    <a:pt x="176097" y="165195"/>
                    <a:pt x="435502" y="24278"/>
                  </a:cubicBezTo>
                  <a:lnTo>
                    <a:pt x="4859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pic>
          <p:nvPicPr>
            <p:cNvPr id="41" name="Picture 3697">
              <a:extLst>
                <a:ext uri="{FF2B5EF4-FFF2-40B4-BE49-F238E27FC236}">
                  <a16:creationId xmlns:a16="http://schemas.microsoft.com/office/drawing/2014/main" id="{FEF42139-5D27-4FD3-8003-8894FCAA1C2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7472" y="0"/>
              <a:ext cx="1569720" cy="1539240"/>
            </a:xfrm>
            <a:prstGeom prst="rect">
              <a:avLst/>
            </a:prstGeom>
          </p:spPr>
        </p:pic>
        <p:sp>
          <p:nvSpPr>
            <p:cNvPr id="42" name="Shape 141">
              <a:extLst>
                <a:ext uri="{FF2B5EF4-FFF2-40B4-BE49-F238E27FC236}">
                  <a16:creationId xmlns:a16="http://schemas.microsoft.com/office/drawing/2014/main" id="{DACD9A4A-2D47-424A-BF37-59780A5A58A4}"/>
                </a:ext>
              </a:extLst>
            </p:cNvPr>
            <p:cNvSpPr/>
            <p:nvPr/>
          </p:nvSpPr>
          <p:spPr>
            <a:xfrm>
              <a:off x="48859" y="0"/>
              <a:ext cx="1570138" cy="1541080"/>
            </a:xfrm>
            <a:custGeom>
              <a:avLst/>
              <a:gdLst/>
              <a:ahLst/>
              <a:cxnLst/>
              <a:rect l="0" t="0" r="0" b="0"/>
              <a:pathLst>
                <a:path w="1570138" h="1541080">
                  <a:moveTo>
                    <a:pt x="574730" y="0"/>
                  </a:moveTo>
                  <a:lnTo>
                    <a:pt x="589425" y="0"/>
                  </a:lnTo>
                  <a:lnTo>
                    <a:pt x="557226" y="8057"/>
                  </a:lnTo>
                  <a:cubicBezTo>
                    <a:pt x="435704" y="44922"/>
                    <a:pt x="324390" y="111407"/>
                    <a:pt x="232124" y="203851"/>
                  </a:cubicBezTo>
                  <a:cubicBezTo>
                    <a:pt x="84737" y="351523"/>
                    <a:pt x="3566" y="547603"/>
                    <a:pt x="3566" y="755999"/>
                  </a:cubicBezTo>
                  <a:cubicBezTo>
                    <a:pt x="3566" y="964657"/>
                    <a:pt x="84856" y="1160855"/>
                    <a:pt x="232433" y="1308504"/>
                  </a:cubicBezTo>
                  <a:cubicBezTo>
                    <a:pt x="380058" y="1456176"/>
                    <a:pt x="576328" y="1537514"/>
                    <a:pt x="785081" y="1537514"/>
                  </a:cubicBezTo>
                  <a:cubicBezTo>
                    <a:pt x="993620" y="1537514"/>
                    <a:pt x="1189795" y="1456271"/>
                    <a:pt x="1337467" y="1308742"/>
                  </a:cubicBezTo>
                  <a:cubicBezTo>
                    <a:pt x="1485235" y="1161117"/>
                    <a:pt x="1566596" y="964799"/>
                    <a:pt x="1566596" y="755999"/>
                  </a:cubicBezTo>
                  <a:cubicBezTo>
                    <a:pt x="1566596" y="547246"/>
                    <a:pt x="1485259" y="350976"/>
                    <a:pt x="1337539" y="203351"/>
                  </a:cubicBezTo>
                  <a:cubicBezTo>
                    <a:pt x="1245259" y="111101"/>
                    <a:pt x="1134013" y="44762"/>
                    <a:pt x="1012626" y="7981"/>
                  </a:cubicBezTo>
                  <a:lnTo>
                    <a:pt x="980698" y="0"/>
                  </a:lnTo>
                  <a:lnTo>
                    <a:pt x="995364" y="0"/>
                  </a:lnTo>
                  <a:lnTo>
                    <a:pt x="1013642" y="4569"/>
                  </a:lnTo>
                  <a:cubicBezTo>
                    <a:pt x="1135584" y="41518"/>
                    <a:pt x="1247339" y="108155"/>
                    <a:pt x="1340035" y="200807"/>
                  </a:cubicBezTo>
                  <a:cubicBezTo>
                    <a:pt x="1488421" y="349122"/>
                    <a:pt x="1570138" y="546295"/>
                    <a:pt x="1570138" y="755975"/>
                  </a:cubicBezTo>
                  <a:cubicBezTo>
                    <a:pt x="1570138" y="965726"/>
                    <a:pt x="1488397" y="1162924"/>
                    <a:pt x="1339964" y="1311238"/>
                  </a:cubicBezTo>
                  <a:cubicBezTo>
                    <a:pt x="1191650" y="1459457"/>
                    <a:pt x="994571" y="1541080"/>
                    <a:pt x="785081" y="1541080"/>
                  </a:cubicBezTo>
                  <a:cubicBezTo>
                    <a:pt x="575378" y="1541080"/>
                    <a:pt x="378228" y="1459386"/>
                    <a:pt x="229913" y="1311024"/>
                  </a:cubicBezTo>
                  <a:cubicBezTo>
                    <a:pt x="81647" y="1162710"/>
                    <a:pt x="0" y="965608"/>
                    <a:pt x="0" y="755999"/>
                  </a:cubicBezTo>
                  <a:cubicBezTo>
                    <a:pt x="0" y="650268"/>
                    <a:pt x="20709" y="547627"/>
                    <a:pt x="61556" y="450930"/>
                  </a:cubicBezTo>
                  <a:cubicBezTo>
                    <a:pt x="101048" y="357443"/>
                    <a:pt x="157587" y="273467"/>
                    <a:pt x="229580" y="201330"/>
                  </a:cubicBezTo>
                  <a:cubicBezTo>
                    <a:pt x="322262" y="108471"/>
                    <a:pt x="434085" y="41681"/>
                    <a:pt x="556163" y="4647"/>
                  </a:cubicBezTo>
                  <a:lnTo>
                    <a:pt x="57473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43" name="Shape 142">
              <a:extLst>
                <a:ext uri="{FF2B5EF4-FFF2-40B4-BE49-F238E27FC236}">
                  <a16:creationId xmlns:a16="http://schemas.microsoft.com/office/drawing/2014/main" id="{DEC4F445-4EA8-4724-9E1B-6BF198B4D340}"/>
                </a:ext>
              </a:extLst>
            </p:cNvPr>
            <p:cNvSpPr/>
            <p:nvPr/>
          </p:nvSpPr>
          <p:spPr>
            <a:xfrm>
              <a:off x="0" y="0"/>
              <a:ext cx="1667881" cy="1589940"/>
            </a:xfrm>
            <a:custGeom>
              <a:avLst/>
              <a:gdLst/>
              <a:ahLst/>
              <a:cxnLst/>
              <a:rect l="0" t="0" r="0" b="0"/>
              <a:pathLst>
                <a:path w="1667881" h="1589940">
                  <a:moveTo>
                    <a:pt x="483244" y="0"/>
                  </a:moveTo>
                  <a:lnTo>
                    <a:pt x="491560" y="0"/>
                  </a:lnTo>
                  <a:lnTo>
                    <a:pt x="442699" y="23155"/>
                  </a:lnTo>
                  <a:cubicBezTo>
                    <a:pt x="371336" y="61389"/>
                    <a:pt x="305232" y="110393"/>
                    <a:pt x="246414" y="169328"/>
                  </a:cubicBezTo>
                  <a:cubicBezTo>
                    <a:pt x="170259" y="245625"/>
                    <a:pt x="110463" y="334452"/>
                    <a:pt x="68688" y="433336"/>
                  </a:cubicBezTo>
                  <a:cubicBezTo>
                    <a:pt x="25464" y="535620"/>
                    <a:pt x="3566" y="644181"/>
                    <a:pt x="3566" y="755999"/>
                  </a:cubicBezTo>
                  <a:cubicBezTo>
                    <a:pt x="3566" y="868031"/>
                    <a:pt x="25511" y="976735"/>
                    <a:pt x="68807" y="1079090"/>
                  </a:cubicBezTo>
                  <a:cubicBezTo>
                    <a:pt x="110629" y="1177974"/>
                    <a:pt x="170497" y="1266777"/>
                    <a:pt x="246746" y="1343050"/>
                  </a:cubicBezTo>
                  <a:cubicBezTo>
                    <a:pt x="403596" y="1499948"/>
                    <a:pt x="612135" y="1586373"/>
                    <a:pt x="833941" y="1586373"/>
                  </a:cubicBezTo>
                  <a:cubicBezTo>
                    <a:pt x="945901" y="1586373"/>
                    <a:pt x="1054557" y="1564428"/>
                    <a:pt x="1156865" y="1521180"/>
                  </a:cubicBezTo>
                  <a:cubicBezTo>
                    <a:pt x="1255749" y="1479382"/>
                    <a:pt x="1344552" y="1419538"/>
                    <a:pt x="1420849" y="1343312"/>
                  </a:cubicBezTo>
                  <a:cubicBezTo>
                    <a:pt x="1577842" y="1186438"/>
                    <a:pt x="1664315" y="977852"/>
                    <a:pt x="1664315" y="755999"/>
                  </a:cubicBezTo>
                  <a:cubicBezTo>
                    <a:pt x="1664315" y="534193"/>
                    <a:pt x="1577889" y="325655"/>
                    <a:pt x="1420945" y="168781"/>
                  </a:cubicBezTo>
                  <a:cubicBezTo>
                    <a:pt x="1363740" y="111594"/>
                    <a:pt x="1299473" y="63635"/>
                    <a:pt x="1229209" y="25586"/>
                  </a:cubicBezTo>
                  <a:lnTo>
                    <a:pt x="1175985" y="0"/>
                  </a:lnTo>
                  <a:lnTo>
                    <a:pt x="1184192" y="0"/>
                  </a:lnTo>
                  <a:lnTo>
                    <a:pt x="1230900" y="22451"/>
                  </a:lnTo>
                  <a:cubicBezTo>
                    <a:pt x="1301468" y="60666"/>
                    <a:pt x="1366010" y="108848"/>
                    <a:pt x="1423465" y="166285"/>
                  </a:cubicBezTo>
                  <a:cubicBezTo>
                    <a:pt x="1561374" y="304132"/>
                    <a:pt x="1645073" y="481717"/>
                    <a:pt x="1663843" y="673189"/>
                  </a:cubicBezTo>
                  <a:lnTo>
                    <a:pt x="1667881" y="756015"/>
                  </a:lnTo>
                  <a:lnTo>
                    <a:pt x="1667881" y="756031"/>
                  </a:lnTo>
                  <a:lnTo>
                    <a:pt x="1663842" y="838875"/>
                  </a:lnTo>
                  <a:cubicBezTo>
                    <a:pt x="1645067" y="1030388"/>
                    <a:pt x="1561342" y="1208009"/>
                    <a:pt x="1423370" y="1345856"/>
                  </a:cubicBezTo>
                  <a:cubicBezTo>
                    <a:pt x="1346764" y="1422415"/>
                    <a:pt x="1257556" y="1482496"/>
                    <a:pt x="1158268" y="1524485"/>
                  </a:cubicBezTo>
                  <a:cubicBezTo>
                    <a:pt x="1081181" y="1557046"/>
                    <a:pt x="1000535" y="1577584"/>
                    <a:pt x="917597" y="1585818"/>
                  </a:cubicBezTo>
                  <a:lnTo>
                    <a:pt x="833943" y="1589940"/>
                  </a:lnTo>
                  <a:lnTo>
                    <a:pt x="833939" y="1589940"/>
                  </a:lnTo>
                  <a:lnTo>
                    <a:pt x="751107" y="1585903"/>
                  </a:lnTo>
                  <a:cubicBezTo>
                    <a:pt x="559640" y="1567138"/>
                    <a:pt x="382073" y="1483459"/>
                    <a:pt x="244226" y="1345571"/>
                  </a:cubicBezTo>
                  <a:cubicBezTo>
                    <a:pt x="167644" y="1268965"/>
                    <a:pt x="107515" y="1179781"/>
                    <a:pt x="65526" y="1080469"/>
                  </a:cubicBezTo>
                  <a:cubicBezTo>
                    <a:pt x="32912" y="1003382"/>
                    <a:pt x="12360" y="922697"/>
                    <a:pt x="4123" y="839708"/>
                  </a:cubicBezTo>
                  <a:lnTo>
                    <a:pt x="0" y="756003"/>
                  </a:lnTo>
                  <a:lnTo>
                    <a:pt x="0" y="755995"/>
                  </a:lnTo>
                  <a:lnTo>
                    <a:pt x="4114" y="672437"/>
                  </a:lnTo>
                  <a:cubicBezTo>
                    <a:pt x="12335" y="589582"/>
                    <a:pt x="32846" y="508991"/>
                    <a:pt x="65407" y="431957"/>
                  </a:cubicBezTo>
                  <a:cubicBezTo>
                    <a:pt x="107348" y="332645"/>
                    <a:pt x="167406" y="243461"/>
                    <a:pt x="243893" y="166808"/>
                  </a:cubicBezTo>
                  <a:cubicBezTo>
                    <a:pt x="302962" y="107624"/>
                    <a:pt x="369349" y="58410"/>
                    <a:pt x="441018" y="20011"/>
                  </a:cubicBezTo>
                  <a:lnTo>
                    <a:pt x="48324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2657380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117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Times New Roman Bold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Cleber Gomes</dc:creator>
  <cp:lastModifiedBy>Cleber Gomes</cp:lastModifiedBy>
  <cp:revision>1</cp:revision>
  <dcterms:created xsi:type="dcterms:W3CDTF">2024-06-18T15:43:21Z</dcterms:created>
  <dcterms:modified xsi:type="dcterms:W3CDTF">2024-06-18T15:55:28Z</dcterms:modified>
</cp:coreProperties>
</file>