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jpeg" ContentType="image/jpeg"/>
  <Override PartName="/ppt/media/image2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t-PT" sz="4400" spc="-1" strike="noStrike">
                <a:latin typeface="Arial"/>
              </a:rPr>
              <a:t>Clique para mover o diapositivo</a:t>
            </a:r>
            <a:endParaRPr b="0" lang="pt-PT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pt-PT" sz="2000" spc="-1" strike="noStrike">
                <a:latin typeface="Arial"/>
              </a:rPr>
              <a:t>Clique para editar o formato das notas</a:t>
            </a:r>
            <a:endParaRPr b="0" lang="pt-PT" sz="20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pt-PT" sz="1400" spc="-1" strike="noStrike">
                <a:latin typeface="Times New Roman"/>
              </a:rPr>
              <a:t>&lt;cabeçalho&gt;</a:t>
            </a:r>
            <a:endParaRPr b="0" lang="pt-PT" sz="1400" spc="-1" strike="noStrike">
              <a:latin typeface="Times New Roman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pt-PT" sz="1400" spc="-1" strike="noStrike">
                <a:latin typeface="Times New Roman"/>
              </a:rPr>
              <a:t>&lt;data/hora&gt;</a:t>
            </a:r>
            <a:endParaRPr b="0" lang="pt-PT" sz="1400" spc="-1" strike="noStrike">
              <a:latin typeface="Times New Roman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pt-PT" sz="1400" spc="-1" strike="noStrike">
                <a:latin typeface="Times New Roman"/>
              </a:rPr>
              <a:t>&lt;rodapé&gt;</a:t>
            </a:r>
            <a:endParaRPr b="0" lang="pt-PT" sz="1400" spc="-1" strike="noStrike">
              <a:latin typeface="Times New Roman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EAE218DE-10CC-4A04-898B-5970BB05D801}" type="slidenum">
              <a:rPr b="0" lang="pt-PT" sz="1400" spc="-1" strike="noStrike">
                <a:latin typeface="Times New Roman"/>
              </a:rPr>
              <a:t>&lt;número&gt;</a:t>
            </a:fld>
            <a:endParaRPr b="0" lang="pt-P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</p:spPr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t-PT" sz="2000" spc="-1" strike="noStrike">
              <a:latin typeface="Arial"/>
            </a:endParaRPr>
          </a:p>
        </p:txBody>
      </p:sp>
      <p:sp>
        <p:nvSpPr>
          <p:cNvPr id="63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016E8CC1-384B-4D0D-A20E-D62A92C3BD5A}" type="slidenum">
              <a:rPr b="0" lang="pt-BR" sz="1200" spc="-1" strike="noStrike">
                <a:solidFill>
                  <a:srgbClr val="000000"/>
                </a:solidFill>
                <a:latin typeface="Calibri"/>
                <a:ea typeface="Calibri"/>
              </a:rPr>
              <a:t>&lt;número&gt;</a:t>
            </a:fld>
            <a:endParaRPr b="0" lang="pt-PT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280" cy="1106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pt-PT" sz="1800" spc="-1" strike="noStrike">
                <a:latin typeface="Arial"/>
              </a:rPr>
              <a:t>C</a:t>
            </a:r>
            <a:r>
              <a:rPr b="0" lang="pt-PT" sz="1800" spc="-1" strike="noStrike">
                <a:latin typeface="Arial"/>
              </a:rPr>
              <a:t>l</a:t>
            </a:r>
            <a:r>
              <a:rPr b="0" lang="pt-PT" sz="1800" spc="-1" strike="noStrike">
                <a:latin typeface="Arial"/>
              </a:rPr>
              <a:t>i</a:t>
            </a:r>
            <a:r>
              <a:rPr b="0" lang="pt-PT" sz="1800" spc="-1" strike="noStrike">
                <a:latin typeface="Arial"/>
              </a:rPr>
              <a:t>q</a:t>
            </a:r>
            <a:r>
              <a:rPr b="0" lang="pt-PT" sz="1800" spc="-1" strike="noStrike">
                <a:latin typeface="Arial"/>
              </a:rPr>
              <a:t>u</a:t>
            </a:r>
            <a:r>
              <a:rPr b="0" lang="pt-PT" sz="1800" spc="-1" strike="noStrike">
                <a:latin typeface="Arial"/>
              </a:rPr>
              <a:t>e</a:t>
            </a:r>
            <a:r>
              <a:rPr b="0" lang="pt-PT" sz="1800" spc="-1" strike="noStrike">
                <a:latin typeface="Arial"/>
              </a:rPr>
              <a:t> </a:t>
            </a:r>
            <a:r>
              <a:rPr b="0" lang="pt-PT" sz="1800" spc="-1" strike="noStrike">
                <a:latin typeface="Arial"/>
              </a:rPr>
              <a:t>p</a:t>
            </a:r>
            <a:r>
              <a:rPr b="0" lang="pt-PT" sz="1800" spc="-1" strike="noStrike">
                <a:latin typeface="Arial"/>
              </a:rPr>
              <a:t>a</a:t>
            </a:r>
            <a:r>
              <a:rPr b="0" lang="pt-PT" sz="1800" spc="-1" strike="noStrike">
                <a:latin typeface="Arial"/>
              </a:rPr>
              <a:t>r</a:t>
            </a:r>
            <a:r>
              <a:rPr b="0" lang="pt-PT" sz="1800" spc="-1" strike="noStrike">
                <a:latin typeface="Arial"/>
              </a:rPr>
              <a:t>a</a:t>
            </a:r>
            <a:r>
              <a:rPr b="0" lang="pt-PT" sz="1800" spc="-1" strike="noStrike">
                <a:latin typeface="Arial"/>
              </a:rPr>
              <a:t> </a:t>
            </a:r>
            <a:r>
              <a:rPr b="0" lang="pt-PT" sz="1800" spc="-1" strike="noStrike">
                <a:latin typeface="Arial"/>
              </a:rPr>
              <a:t>e</a:t>
            </a:r>
            <a:r>
              <a:rPr b="0" lang="pt-PT" sz="1800" spc="-1" strike="noStrike">
                <a:latin typeface="Arial"/>
              </a:rPr>
              <a:t>d</a:t>
            </a:r>
            <a:r>
              <a:rPr b="0" lang="pt-PT" sz="1800" spc="-1" strike="noStrike">
                <a:latin typeface="Arial"/>
              </a:rPr>
              <a:t>i</a:t>
            </a:r>
            <a:r>
              <a:rPr b="0" lang="pt-PT" sz="1800" spc="-1" strike="noStrike">
                <a:latin typeface="Arial"/>
              </a:rPr>
              <a:t>t</a:t>
            </a:r>
            <a:r>
              <a:rPr b="0" lang="pt-PT" sz="1800" spc="-1" strike="noStrike">
                <a:latin typeface="Arial"/>
              </a:rPr>
              <a:t>a</a:t>
            </a:r>
            <a:r>
              <a:rPr b="0" lang="pt-PT" sz="1800" spc="-1" strike="noStrike">
                <a:latin typeface="Arial"/>
              </a:rPr>
              <a:t>r</a:t>
            </a:r>
            <a:r>
              <a:rPr b="0" lang="pt-PT" sz="1800" spc="-1" strike="noStrike">
                <a:latin typeface="Arial"/>
              </a:rPr>
              <a:t> </a:t>
            </a:r>
            <a:r>
              <a:rPr b="0" lang="pt-PT" sz="1800" spc="-1" strike="noStrike">
                <a:latin typeface="Arial"/>
              </a:rPr>
              <a:t>o</a:t>
            </a:r>
            <a:r>
              <a:rPr b="0" lang="pt-PT" sz="1800" spc="-1" strike="noStrike">
                <a:latin typeface="Arial"/>
              </a:rPr>
              <a:t> </a:t>
            </a:r>
            <a:r>
              <a:rPr b="0" lang="pt-PT" sz="1800" spc="-1" strike="noStrike">
                <a:latin typeface="Arial"/>
              </a:rPr>
              <a:t>f</a:t>
            </a:r>
            <a:r>
              <a:rPr b="0" lang="pt-PT" sz="1800" spc="-1" strike="noStrike">
                <a:latin typeface="Arial"/>
              </a:rPr>
              <a:t>o</a:t>
            </a:r>
            <a:r>
              <a:rPr b="0" lang="pt-PT" sz="1800" spc="-1" strike="noStrike">
                <a:latin typeface="Arial"/>
              </a:rPr>
              <a:t>r</a:t>
            </a:r>
            <a:r>
              <a:rPr b="0" lang="pt-PT" sz="1800" spc="-1" strike="noStrike">
                <a:latin typeface="Arial"/>
              </a:rPr>
              <a:t>m</a:t>
            </a:r>
            <a:r>
              <a:rPr b="0" lang="pt-PT" sz="1800" spc="-1" strike="noStrike">
                <a:latin typeface="Arial"/>
              </a:rPr>
              <a:t>a</a:t>
            </a:r>
            <a:r>
              <a:rPr b="0" lang="pt-PT" sz="1800" spc="-1" strike="noStrike">
                <a:latin typeface="Arial"/>
              </a:rPr>
              <a:t>t</a:t>
            </a:r>
            <a:r>
              <a:rPr b="0" lang="pt-PT" sz="1800" spc="-1" strike="noStrike">
                <a:latin typeface="Arial"/>
              </a:rPr>
              <a:t>o</a:t>
            </a:r>
            <a:r>
              <a:rPr b="0" lang="pt-PT" sz="1800" spc="-1" strike="noStrike">
                <a:latin typeface="Arial"/>
              </a:rPr>
              <a:t> </a:t>
            </a:r>
            <a:r>
              <a:rPr b="0" lang="pt-PT" sz="1800" spc="-1" strike="noStrike">
                <a:latin typeface="Arial"/>
              </a:rPr>
              <a:t>d</a:t>
            </a:r>
            <a:r>
              <a:rPr b="0" lang="pt-PT" sz="1800" spc="-1" strike="noStrike">
                <a:latin typeface="Arial"/>
              </a:rPr>
              <a:t>o</a:t>
            </a:r>
            <a:r>
              <a:rPr b="0" lang="pt-PT" sz="1800" spc="-1" strike="noStrike">
                <a:latin typeface="Arial"/>
              </a:rPr>
              <a:t> </a:t>
            </a:r>
            <a:r>
              <a:rPr b="0" lang="pt-PT" sz="1800" spc="-1" strike="noStrike">
                <a:latin typeface="Arial"/>
              </a:rPr>
              <a:t>t</a:t>
            </a:r>
            <a:r>
              <a:rPr b="0" lang="pt-PT" sz="1800" spc="-1" strike="noStrike">
                <a:latin typeface="Arial"/>
              </a:rPr>
              <a:t>í</a:t>
            </a:r>
            <a:r>
              <a:rPr b="0" lang="pt-PT" sz="1800" spc="-1" strike="noStrike">
                <a:latin typeface="Arial"/>
              </a:rPr>
              <a:t>t</a:t>
            </a:r>
            <a:r>
              <a:rPr b="0" lang="pt-PT" sz="1800" spc="-1" strike="noStrike">
                <a:latin typeface="Arial"/>
              </a:rPr>
              <a:t>u</a:t>
            </a:r>
            <a:r>
              <a:rPr b="0" lang="pt-PT" sz="1800" spc="-1" strike="noStrike">
                <a:latin typeface="Arial"/>
              </a:rPr>
              <a:t>l</a:t>
            </a:r>
            <a:r>
              <a:rPr b="0" lang="pt-PT" sz="1800" spc="-1" strike="noStrike">
                <a:latin typeface="Arial"/>
              </a:rPr>
              <a:t>o</a:t>
            </a:r>
            <a:endParaRPr b="0" lang="pt-PT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2376000" y="594000"/>
            <a:ext cx="6624000" cy="6264000"/>
          </a:xfrm>
          <a:prstGeom prst="rect">
            <a:avLst/>
          </a:prstGeom>
          <a:ln>
            <a:noFill/>
          </a:ln>
        </p:spPr>
      </p:pic>
      <p:sp>
        <p:nvSpPr>
          <p:cNvPr id="44" name="CustomShape 1"/>
          <p:cNvSpPr/>
          <p:nvPr/>
        </p:nvSpPr>
        <p:spPr>
          <a:xfrm>
            <a:off x="1411560" y="288000"/>
            <a:ext cx="9028440" cy="40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pt-BR" sz="143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TITULO</a:t>
            </a:r>
            <a:endParaRPr b="0" lang="pt-PT" sz="1430" spc="-1" strike="noStrike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82800" y="1326240"/>
            <a:ext cx="3700440" cy="251640"/>
          </a:xfrm>
          <a:prstGeom prst="rect">
            <a:avLst/>
          </a:prstGeom>
          <a:solidFill>
            <a:srgbClr val="3b98fc"/>
          </a:solidFill>
          <a:ln w="9360">
            <a:solidFill>
              <a:srgbClr val="000000"/>
            </a:solidFill>
            <a:round/>
          </a:ln>
          <a:effectLst>
            <a:outerShdw algn="ctr" blurRad="57150" dir="5400000" dist="19080" rotWithShape="0">
              <a:srgbClr val="000000">
                <a:alpha val="63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18360" rIns="18360" tIns="9360" bIns="936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153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pt-BR" sz="153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INTRODUÇÃO</a:t>
            </a:r>
            <a:r>
              <a:rPr b="1" lang="pt-BR" sz="153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b="0" lang="pt-PT" sz="1530" spc="-1" strike="noStrike">
              <a:latin typeface="Arial"/>
            </a:endParaRPr>
          </a:p>
        </p:txBody>
      </p:sp>
      <p:sp>
        <p:nvSpPr>
          <p:cNvPr id="46" name="CustomShape 3"/>
          <p:cNvSpPr/>
          <p:nvPr/>
        </p:nvSpPr>
        <p:spPr>
          <a:xfrm>
            <a:off x="99000" y="4272840"/>
            <a:ext cx="3679920" cy="251640"/>
          </a:xfrm>
          <a:prstGeom prst="rect">
            <a:avLst/>
          </a:prstGeom>
          <a:solidFill>
            <a:srgbClr val="1298f1"/>
          </a:solidFill>
          <a:ln w="9360">
            <a:solidFill>
              <a:srgbClr val="000000"/>
            </a:solidFill>
            <a:round/>
          </a:ln>
          <a:effectLst>
            <a:outerShdw algn="ctr" blurRad="57150" dir="5400000" dist="19080" rotWithShape="0">
              <a:srgbClr val="000000">
                <a:alpha val="63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18360" rIns="18360" tIns="9360" bIns="936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153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pt-BR" sz="153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OBJETIVO</a:t>
            </a:r>
            <a:endParaRPr b="0" lang="pt-PT" sz="1530" spc="-1" strike="noStrike">
              <a:latin typeface="Arial"/>
            </a:endParaRPr>
          </a:p>
        </p:txBody>
      </p:sp>
      <p:sp>
        <p:nvSpPr>
          <p:cNvPr id="47" name="CustomShape 4"/>
          <p:cNvSpPr/>
          <p:nvPr/>
        </p:nvSpPr>
        <p:spPr>
          <a:xfrm>
            <a:off x="8002800" y="3191400"/>
            <a:ext cx="4050000" cy="241200"/>
          </a:xfrm>
          <a:prstGeom prst="rect">
            <a:avLst/>
          </a:prstGeom>
          <a:solidFill>
            <a:srgbClr val="1298f1"/>
          </a:solidFill>
          <a:ln w="9360">
            <a:solidFill>
              <a:srgbClr val="000000"/>
            </a:solidFill>
            <a:round/>
          </a:ln>
          <a:effectLst>
            <a:outerShdw algn="ctr" blurRad="57150" dir="5400000" dist="19080" rotWithShape="0">
              <a:srgbClr val="000000">
                <a:alpha val="63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18360" rIns="18360" tIns="9360" bIns="936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146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 </a:t>
            </a:r>
            <a:r>
              <a:rPr b="1" lang="pt-BR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REFERÊNCIAS  </a:t>
            </a:r>
            <a:endParaRPr b="0" lang="pt-PT" sz="1400" spc="-1" strike="noStrike">
              <a:latin typeface="Arial"/>
            </a:endParaRPr>
          </a:p>
        </p:txBody>
      </p:sp>
      <p:sp>
        <p:nvSpPr>
          <p:cNvPr id="48" name="CustomShape 5"/>
          <p:cNvSpPr/>
          <p:nvPr/>
        </p:nvSpPr>
        <p:spPr>
          <a:xfrm>
            <a:off x="1684440" y="689400"/>
            <a:ext cx="8853480" cy="219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pt-BR" sz="85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AUTORES</a:t>
            </a:r>
            <a:endParaRPr b="0" lang="pt-PT" sz="850" spc="-1" strike="noStrike">
              <a:latin typeface="Arial"/>
            </a:endParaRPr>
          </a:p>
        </p:txBody>
      </p:sp>
      <p:sp>
        <p:nvSpPr>
          <p:cNvPr id="49" name="CustomShape 6"/>
          <p:cNvSpPr/>
          <p:nvPr/>
        </p:nvSpPr>
        <p:spPr>
          <a:xfrm>
            <a:off x="82800" y="5358240"/>
            <a:ext cx="3679920" cy="241200"/>
          </a:xfrm>
          <a:prstGeom prst="rect">
            <a:avLst/>
          </a:prstGeom>
          <a:solidFill>
            <a:srgbClr val="1298f1"/>
          </a:solidFill>
          <a:ln w="9360">
            <a:solidFill>
              <a:srgbClr val="000000"/>
            </a:solidFill>
            <a:round/>
          </a:ln>
          <a:effectLst>
            <a:outerShdw algn="ctr" blurRad="57150" dir="5400000" dist="19080" rotWithShape="0">
              <a:srgbClr val="000000">
                <a:alpha val="63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18360" rIns="18360" tIns="9360" bIns="936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146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 </a:t>
            </a:r>
            <a:r>
              <a:rPr b="1" lang="pt-BR" sz="146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METODOLOGIA </a:t>
            </a:r>
            <a:endParaRPr b="0" lang="pt-PT" sz="1460" spc="-1" strike="noStrike">
              <a:latin typeface="Arial"/>
            </a:endParaRPr>
          </a:p>
        </p:txBody>
      </p:sp>
      <p:sp>
        <p:nvSpPr>
          <p:cNvPr id="50" name="CustomShape 7"/>
          <p:cNvSpPr/>
          <p:nvPr/>
        </p:nvSpPr>
        <p:spPr>
          <a:xfrm>
            <a:off x="7986960" y="1280880"/>
            <a:ext cx="4065480" cy="251640"/>
          </a:xfrm>
          <a:prstGeom prst="rect">
            <a:avLst/>
          </a:prstGeom>
          <a:solidFill>
            <a:srgbClr val="1298f1"/>
          </a:solidFill>
          <a:ln w="9360">
            <a:solidFill>
              <a:srgbClr val="000000"/>
            </a:solidFill>
            <a:round/>
          </a:ln>
          <a:effectLst>
            <a:outerShdw algn="ctr" blurRad="57150" dir="5400000" dist="19080" rotWithShape="0">
              <a:srgbClr val="000000">
                <a:alpha val="63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18360" rIns="18360" tIns="9360" bIns="936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153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CONCLUSÃO</a:t>
            </a:r>
            <a:endParaRPr b="0" lang="pt-PT" sz="1530" spc="-1" strike="noStrike">
              <a:latin typeface="Arial"/>
            </a:endParaRPr>
          </a:p>
        </p:txBody>
      </p:sp>
      <p:sp>
        <p:nvSpPr>
          <p:cNvPr id="51" name="CustomShape 8"/>
          <p:cNvSpPr/>
          <p:nvPr/>
        </p:nvSpPr>
        <p:spPr>
          <a:xfrm>
            <a:off x="7924680" y="1252440"/>
            <a:ext cx="360" cy="5604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fbfb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9"/>
          <p:cNvSpPr/>
          <p:nvPr/>
        </p:nvSpPr>
        <p:spPr>
          <a:xfrm>
            <a:off x="3942000" y="1326960"/>
            <a:ext cx="3863880" cy="251640"/>
          </a:xfrm>
          <a:prstGeom prst="rect">
            <a:avLst/>
          </a:prstGeom>
          <a:solidFill>
            <a:srgbClr val="1298f1"/>
          </a:solidFill>
          <a:ln w="9360">
            <a:solidFill>
              <a:srgbClr val="000000"/>
            </a:solidFill>
            <a:round/>
          </a:ln>
          <a:effectLst>
            <a:outerShdw algn="ctr" blurRad="57150" dir="5400000" dist="19080" rotWithShape="0">
              <a:srgbClr val="000000">
                <a:alpha val="63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18360" rIns="18360" tIns="9360" bIns="936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153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RESULTADOS E DISCUSSÃO</a:t>
            </a:r>
            <a:endParaRPr b="0" lang="pt-PT" sz="1530" spc="-1" strike="noStrike">
              <a:latin typeface="Arial"/>
            </a:endParaRPr>
          </a:p>
        </p:txBody>
      </p:sp>
      <p:sp>
        <p:nvSpPr>
          <p:cNvPr id="53" name="CustomShape 10"/>
          <p:cNvSpPr/>
          <p:nvPr/>
        </p:nvSpPr>
        <p:spPr>
          <a:xfrm>
            <a:off x="3902040" y="1246320"/>
            <a:ext cx="360" cy="5610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fbfb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11"/>
          <p:cNvSpPr/>
          <p:nvPr/>
        </p:nvSpPr>
        <p:spPr>
          <a:xfrm>
            <a:off x="109440" y="1683720"/>
            <a:ext cx="3653280" cy="170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06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A introdução deve ser breve e justificar o problema estudado de forma clara familiarizando o leitor sobre o assunto a ser abordado.</a:t>
            </a:r>
            <a:endParaRPr b="0" lang="pt-PT" sz="106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pt-PT" sz="106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06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Os autores podem incluir imagens no banner se desejarem.</a:t>
            </a:r>
            <a:endParaRPr b="0" lang="pt-PT" sz="106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pt-PT" sz="106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06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O banner pode ser personalizado com imagem de fundo se os autores julgarem necessário. Entretanto a cor das caixas de seções não deve ser alterado.</a:t>
            </a:r>
            <a:endParaRPr b="0" lang="pt-PT" sz="106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pt-PT" sz="1060" spc="-1" strike="noStrike">
              <a:latin typeface="Arial"/>
            </a:endParaRPr>
          </a:p>
        </p:txBody>
      </p:sp>
      <p:sp>
        <p:nvSpPr>
          <p:cNvPr id="55" name="CustomShape 12"/>
          <p:cNvSpPr/>
          <p:nvPr/>
        </p:nvSpPr>
        <p:spPr>
          <a:xfrm>
            <a:off x="99000" y="4684680"/>
            <a:ext cx="3762720" cy="41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06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Descreva o objetivo principal de sua pesquisa, de forma que fique claro e conciso </a:t>
            </a:r>
            <a:endParaRPr b="0" lang="pt-PT" sz="1060" spc="-1" strike="noStrike">
              <a:latin typeface="Arial"/>
            </a:endParaRPr>
          </a:p>
        </p:txBody>
      </p:sp>
      <p:sp>
        <p:nvSpPr>
          <p:cNvPr id="56" name="CustomShape 13"/>
          <p:cNvSpPr/>
          <p:nvPr/>
        </p:nvSpPr>
        <p:spPr>
          <a:xfrm>
            <a:off x="41400" y="5768640"/>
            <a:ext cx="3762720" cy="41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06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Nesse espaço exponha como procedeu as etapas da pesquisa até chegar aos resultados, descrevendo os procedimentos utilizados. </a:t>
            </a:r>
            <a:endParaRPr b="0" lang="pt-PT" sz="1060" spc="-1" strike="noStrike">
              <a:latin typeface="Arial"/>
            </a:endParaRPr>
          </a:p>
        </p:txBody>
      </p:sp>
      <p:sp>
        <p:nvSpPr>
          <p:cNvPr id="57" name="CustomShape 14"/>
          <p:cNvSpPr/>
          <p:nvPr/>
        </p:nvSpPr>
        <p:spPr>
          <a:xfrm>
            <a:off x="4061520" y="1731240"/>
            <a:ext cx="3762720" cy="624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17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Deve ser apresentado, comentado e interpretado os dados que você coletou na pesquisa até o momento, podendo ser utilizados também Tabelas e/ou Figuras. </a:t>
            </a:r>
            <a:endParaRPr b="0" lang="pt-PT" sz="1170" spc="-1" strike="noStrike">
              <a:latin typeface="Arial"/>
            </a:endParaRPr>
          </a:p>
        </p:txBody>
      </p:sp>
      <p:sp>
        <p:nvSpPr>
          <p:cNvPr id="58" name="CustomShape 15"/>
          <p:cNvSpPr/>
          <p:nvPr/>
        </p:nvSpPr>
        <p:spPr>
          <a:xfrm>
            <a:off x="8024040" y="1755720"/>
            <a:ext cx="4007160" cy="1167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7000"/>
              </a:lnSpc>
              <a:tabLst>
                <a:tab algn="l" pos="0"/>
              </a:tabLst>
            </a:pPr>
            <a:r>
              <a:rPr b="0" lang="pt-BR" sz="106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A conclusão deve ser elaborada, em frases curtas, claras e conexas, com base nos objetivos e resultados do Resumo Expandido, conectando os pontos de discussão do tema, apresentando o trajeto e revelando até que ponto a pesquisa chegou. </a:t>
            </a:r>
            <a:endParaRPr b="0" lang="pt-PT" sz="1060" spc="-1" strike="noStrike">
              <a:latin typeface="Arial"/>
            </a:endParaRPr>
          </a:p>
          <a:p>
            <a:pPr algn="just">
              <a:lnSpc>
                <a:spcPct val="107000"/>
              </a:lnSpc>
              <a:spcBef>
                <a:spcPts val="213"/>
              </a:spcBef>
              <a:tabLst>
                <a:tab algn="l" pos="0"/>
              </a:tabLst>
            </a:pPr>
            <a:r>
              <a:rPr b="0" lang="pt-BR" sz="106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b="0" lang="pt-PT" sz="106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13"/>
              </a:spcBef>
              <a:tabLst>
                <a:tab algn="l" pos="0"/>
              </a:tabLst>
            </a:pPr>
            <a:endParaRPr b="0" lang="pt-PT" sz="1060" spc="-1" strike="noStrike">
              <a:latin typeface="Arial"/>
            </a:endParaRPr>
          </a:p>
        </p:txBody>
      </p:sp>
      <p:sp>
        <p:nvSpPr>
          <p:cNvPr id="59" name="CustomShape 16"/>
          <p:cNvSpPr/>
          <p:nvPr/>
        </p:nvSpPr>
        <p:spPr>
          <a:xfrm>
            <a:off x="8160840" y="3638880"/>
            <a:ext cx="3762720" cy="57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06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As referências devem ser listadas apenas os trabalhos mencionados no texto em ordem alfabética (ABNT: 6023: 2018)</a:t>
            </a:r>
            <a:endParaRPr b="0" lang="pt-PT" sz="106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pt-PT" sz="1060" spc="-1" strike="noStrike">
              <a:latin typeface="Arial"/>
            </a:endParaRPr>
          </a:p>
        </p:txBody>
      </p:sp>
      <p:pic>
        <p:nvPicPr>
          <p:cNvPr id="60" name="" descr=""/>
          <p:cNvPicPr/>
          <p:nvPr/>
        </p:nvPicPr>
        <p:blipFill>
          <a:blip r:embed="rId2"/>
          <a:stretch/>
        </p:blipFill>
        <p:spPr>
          <a:xfrm>
            <a:off x="10296000" y="-144000"/>
            <a:ext cx="1870200" cy="1785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2022-02-17T12:13:11Z</dcterms:created>
  <dc:creator>Aurea Soares</dc:creator>
  <dc:description/>
  <dc:language>pt-PT</dc:language>
  <cp:lastModifiedBy/>
  <dcterms:modified xsi:type="dcterms:W3CDTF">2025-04-07T20:37:38Z</dcterms:modified>
  <cp:revision>2</cp:revision>
  <dc:subject/>
  <dc:title/>
</cp:coreProperties>
</file>