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13895375" cx="986472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6" roundtripDataSignature="AMtx7mi2vCCtY/lm34EHCq/Qhhz5hVUiV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333625" y="1143000"/>
            <a:ext cx="219075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2333625" y="1143000"/>
            <a:ext cx="219075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739855" y="2274084"/>
            <a:ext cx="8385016" cy="48376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73"/>
              <a:buFont typeface="Calibri"/>
              <a:buNone/>
              <a:defRPr sz="6473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233091" y="7298296"/>
            <a:ext cx="7398544" cy="33548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79"/>
              </a:spcBef>
              <a:spcAft>
                <a:spcPts val="0"/>
              </a:spcAft>
              <a:buClr>
                <a:schemeClr val="dk1"/>
              </a:buClr>
              <a:buSzPts val="2589"/>
              <a:buNone/>
              <a:defRPr sz="2589"/>
            </a:lvl1pPr>
            <a:lvl2pPr lvl="1" algn="ctr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2158"/>
              <a:buNone/>
              <a:defRPr sz="2158"/>
            </a:lvl2pPr>
            <a:lvl3pPr lvl="2" algn="ctr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942"/>
              <a:buNone/>
              <a:defRPr sz="1942"/>
            </a:lvl3pPr>
            <a:lvl4pPr lvl="3" algn="ctr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726"/>
              <a:buNone/>
              <a:defRPr sz="1726"/>
            </a:lvl4pPr>
            <a:lvl5pPr lvl="4" algn="ctr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726"/>
              <a:buNone/>
              <a:defRPr sz="1726"/>
            </a:lvl5pPr>
            <a:lvl6pPr lvl="5" algn="ctr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726"/>
              <a:buNone/>
              <a:defRPr sz="1726"/>
            </a:lvl6pPr>
            <a:lvl7pPr lvl="6" algn="ctr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726"/>
              <a:buNone/>
              <a:defRPr sz="1726"/>
            </a:lvl7pPr>
            <a:lvl8pPr lvl="7" algn="ctr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726"/>
              <a:buNone/>
              <a:defRPr sz="1726"/>
            </a:lvl8pPr>
            <a:lvl9pPr lvl="8" algn="ctr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726"/>
              <a:buNone/>
              <a:defRPr sz="1726"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678200" y="12878969"/>
            <a:ext cx="2219563" cy="739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267690" y="12878969"/>
            <a:ext cx="3329345" cy="739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966962" y="12878969"/>
            <a:ext cx="2219563" cy="739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678200" y="739804"/>
            <a:ext cx="8508325" cy="2685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524115" y="3853090"/>
            <a:ext cx="8816496" cy="8508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7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678200" y="12878969"/>
            <a:ext cx="2219563" cy="739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3267690" y="12878969"/>
            <a:ext cx="3329345" cy="739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6966962" y="12878969"/>
            <a:ext cx="2219563" cy="739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2235136" y="5564110"/>
            <a:ext cx="11775699" cy="21270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-2080682" y="3498683"/>
            <a:ext cx="11775699" cy="62579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7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678200" y="12878969"/>
            <a:ext cx="2219563" cy="739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3267690" y="12878969"/>
            <a:ext cx="3329345" cy="739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6966962" y="12878969"/>
            <a:ext cx="2219563" cy="739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678200" y="739804"/>
            <a:ext cx="8508325" cy="2685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678200" y="3699004"/>
            <a:ext cx="8508325" cy="88164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7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678200" y="12878969"/>
            <a:ext cx="2219563" cy="739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267690" y="12878969"/>
            <a:ext cx="3329345" cy="739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966962" y="12878969"/>
            <a:ext cx="2219563" cy="739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673063" y="3464202"/>
            <a:ext cx="8508325" cy="578009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73"/>
              <a:buFont typeface="Calibri"/>
              <a:buNone/>
              <a:defRPr sz="6473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673063" y="9298978"/>
            <a:ext cx="8508325" cy="30396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79"/>
              </a:spcBef>
              <a:spcAft>
                <a:spcPts val="0"/>
              </a:spcAft>
              <a:buClr>
                <a:schemeClr val="dk1"/>
              </a:buClr>
              <a:buSzPts val="2589"/>
              <a:buNone/>
              <a:defRPr sz="2589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rgbClr val="888888"/>
              </a:buClr>
              <a:buSzPts val="2158"/>
              <a:buNone/>
              <a:defRPr sz="2158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rgbClr val="888888"/>
              </a:buClr>
              <a:buSzPts val="1942"/>
              <a:buNone/>
              <a:defRPr sz="1942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rgbClr val="888888"/>
              </a:buClr>
              <a:buSzPts val="1726"/>
              <a:buNone/>
              <a:defRPr sz="1726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rgbClr val="888888"/>
              </a:buClr>
              <a:buSzPts val="1726"/>
              <a:buNone/>
              <a:defRPr sz="1726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rgbClr val="888888"/>
              </a:buClr>
              <a:buSzPts val="1726"/>
              <a:buNone/>
              <a:defRPr sz="1726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rgbClr val="888888"/>
              </a:buClr>
              <a:buSzPts val="1726"/>
              <a:buNone/>
              <a:defRPr sz="1726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rgbClr val="888888"/>
              </a:buClr>
              <a:buSzPts val="1726"/>
              <a:buNone/>
              <a:defRPr sz="1726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rgbClr val="888888"/>
              </a:buClr>
              <a:buSzPts val="1726"/>
              <a:buNone/>
              <a:defRPr sz="1726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678200" y="12878969"/>
            <a:ext cx="2219563" cy="739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267690" y="12878969"/>
            <a:ext cx="3329345" cy="739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966962" y="12878969"/>
            <a:ext cx="2219563" cy="739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678200" y="739804"/>
            <a:ext cx="8508325" cy="2685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678200" y="3699004"/>
            <a:ext cx="4192508" cy="88164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7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994017" y="3699004"/>
            <a:ext cx="4192508" cy="88164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7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678200" y="12878969"/>
            <a:ext cx="2219563" cy="739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267690" y="12878969"/>
            <a:ext cx="3329345" cy="739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966962" y="12878969"/>
            <a:ext cx="2219563" cy="739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679485" y="739804"/>
            <a:ext cx="8508325" cy="2685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679486" y="3406301"/>
            <a:ext cx="4173240" cy="16693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79"/>
              </a:spcBef>
              <a:spcAft>
                <a:spcPts val="0"/>
              </a:spcAft>
              <a:buClr>
                <a:schemeClr val="dk1"/>
              </a:buClr>
              <a:buSzPts val="2589"/>
              <a:buNone/>
              <a:defRPr b="1" sz="2589"/>
            </a:lvl1pPr>
            <a:lvl2pPr indent="-228600" lvl="1" marL="9144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2158"/>
              <a:buNone/>
              <a:defRPr b="1" sz="2158"/>
            </a:lvl2pPr>
            <a:lvl3pPr indent="-228600" lvl="2" marL="13716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942"/>
              <a:buNone/>
              <a:defRPr b="1" sz="1942"/>
            </a:lvl3pPr>
            <a:lvl4pPr indent="-228600" lvl="3" marL="18288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726"/>
              <a:buNone/>
              <a:defRPr b="1" sz="1726"/>
            </a:lvl4pPr>
            <a:lvl5pPr indent="-228600" lvl="4" marL="22860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726"/>
              <a:buNone/>
              <a:defRPr b="1" sz="1726"/>
            </a:lvl5pPr>
            <a:lvl6pPr indent="-228600" lvl="5" marL="27432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726"/>
              <a:buNone/>
              <a:defRPr b="1" sz="1726"/>
            </a:lvl6pPr>
            <a:lvl7pPr indent="-228600" lvl="6" marL="32004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726"/>
              <a:buNone/>
              <a:defRPr b="1" sz="1726"/>
            </a:lvl7pPr>
            <a:lvl8pPr indent="-228600" lvl="7" marL="36576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726"/>
              <a:buNone/>
              <a:defRPr b="1" sz="1726"/>
            </a:lvl8pPr>
            <a:lvl9pPr indent="-228600" lvl="8" marL="41148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726"/>
              <a:buNone/>
              <a:defRPr b="1" sz="1726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679486" y="5075676"/>
            <a:ext cx="4173240" cy="74655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7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994018" y="3406301"/>
            <a:ext cx="4193793" cy="16693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79"/>
              </a:spcBef>
              <a:spcAft>
                <a:spcPts val="0"/>
              </a:spcAft>
              <a:buClr>
                <a:schemeClr val="dk1"/>
              </a:buClr>
              <a:buSzPts val="2589"/>
              <a:buNone/>
              <a:defRPr b="1" sz="2589"/>
            </a:lvl1pPr>
            <a:lvl2pPr indent="-228600" lvl="1" marL="9144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2158"/>
              <a:buNone/>
              <a:defRPr b="1" sz="2158"/>
            </a:lvl2pPr>
            <a:lvl3pPr indent="-228600" lvl="2" marL="13716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942"/>
              <a:buNone/>
              <a:defRPr b="1" sz="1942"/>
            </a:lvl3pPr>
            <a:lvl4pPr indent="-228600" lvl="3" marL="18288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726"/>
              <a:buNone/>
              <a:defRPr b="1" sz="1726"/>
            </a:lvl4pPr>
            <a:lvl5pPr indent="-228600" lvl="4" marL="22860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726"/>
              <a:buNone/>
              <a:defRPr b="1" sz="1726"/>
            </a:lvl5pPr>
            <a:lvl6pPr indent="-228600" lvl="5" marL="27432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726"/>
              <a:buNone/>
              <a:defRPr b="1" sz="1726"/>
            </a:lvl6pPr>
            <a:lvl7pPr indent="-228600" lvl="6" marL="32004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726"/>
              <a:buNone/>
              <a:defRPr b="1" sz="1726"/>
            </a:lvl7pPr>
            <a:lvl8pPr indent="-228600" lvl="7" marL="36576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726"/>
              <a:buNone/>
              <a:defRPr b="1" sz="1726"/>
            </a:lvl8pPr>
            <a:lvl9pPr indent="-228600" lvl="8" marL="41148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726"/>
              <a:buNone/>
              <a:defRPr b="1" sz="1726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994018" y="5075676"/>
            <a:ext cx="4193793" cy="74655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7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678200" y="12878969"/>
            <a:ext cx="2219563" cy="739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267690" y="12878969"/>
            <a:ext cx="3329345" cy="739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966962" y="12878969"/>
            <a:ext cx="2219563" cy="739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678200" y="739804"/>
            <a:ext cx="8508325" cy="2685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678200" y="12878969"/>
            <a:ext cx="2219563" cy="739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267690" y="12878969"/>
            <a:ext cx="3329345" cy="739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966962" y="12878969"/>
            <a:ext cx="2219563" cy="739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678200" y="12878969"/>
            <a:ext cx="2219563" cy="739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3267690" y="12878969"/>
            <a:ext cx="3329345" cy="739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6966962" y="12878969"/>
            <a:ext cx="2219563" cy="739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679485" y="926359"/>
            <a:ext cx="3181631" cy="32422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52"/>
              <a:buFont typeface="Calibri"/>
              <a:buNone/>
              <a:defRPr sz="3452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4193793" y="2000681"/>
            <a:ext cx="4994017" cy="98747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47802" lvl="0" marL="457200" algn="l">
              <a:lnSpc>
                <a:spcPct val="90000"/>
              </a:lnSpc>
              <a:spcBef>
                <a:spcPts val="1079"/>
              </a:spcBef>
              <a:spcAft>
                <a:spcPts val="0"/>
              </a:spcAft>
              <a:buClr>
                <a:schemeClr val="dk1"/>
              </a:buClr>
              <a:buSzPts val="3452"/>
              <a:buChar char="•"/>
              <a:defRPr sz="3452"/>
            </a:lvl1pPr>
            <a:lvl2pPr indent="-420433" lvl="1" marL="9144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3021"/>
              <a:buChar char="•"/>
              <a:defRPr sz="3021"/>
            </a:lvl2pPr>
            <a:lvl3pPr indent="-393001" lvl="2" marL="13716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2589"/>
              <a:buChar char="•"/>
              <a:defRPr sz="2589"/>
            </a:lvl3pPr>
            <a:lvl4pPr indent="-365633" lvl="3" marL="18288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2158"/>
              <a:buChar char="•"/>
              <a:defRPr sz="2158"/>
            </a:lvl4pPr>
            <a:lvl5pPr indent="-365632" lvl="4" marL="22860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2158"/>
              <a:buChar char="•"/>
              <a:defRPr sz="2158"/>
            </a:lvl5pPr>
            <a:lvl6pPr indent="-365632" lvl="5" marL="27432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2158"/>
              <a:buChar char="•"/>
              <a:defRPr sz="2158"/>
            </a:lvl6pPr>
            <a:lvl7pPr indent="-365632" lvl="6" marL="32004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2158"/>
              <a:buChar char="•"/>
              <a:defRPr sz="2158"/>
            </a:lvl7pPr>
            <a:lvl8pPr indent="-365633" lvl="7" marL="36576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2158"/>
              <a:buChar char="•"/>
              <a:defRPr sz="2158"/>
            </a:lvl8pPr>
            <a:lvl9pPr indent="-365633" lvl="8" marL="41148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2158"/>
              <a:buChar char="•"/>
              <a:defRPr sz="2158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679485" y="4168616"/>
            <a:ext cx="3181631" cy="7722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79"/>
              </a:spcBef>
              <a:spcAft>
                <a:spcPts val="0"/>
              </a:spcAft>
              <a:buClr>
                <a:schemeClr val="dk1"/>
              </a:buClr>
              <a:buSzPts val="1726"/>
              <a:buNone/>
              <a:defRPr sz="1726"/>
            </a:lvl1pPr>
            <a:lvl2pPr indent="-228600" lvl="1" marL="9144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510"/>
              <a:buNone/>
              <a:defRPr sz="1510"/>
            </a:lvl2pPr>
            <a:lvl3pPr indent="-228600" lvl="2" marL="13716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295"/>
              <a:buNone/>
              <a:defRPr sz="1295"/>
            </a:lvl3pPr>
            <a:lvl4pPr indent="-228600" lvl="3" marL="18288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079"/>
              <a:buNone/>
              <a:defRPr sz="1079"/>
            </a:lvl4pPr>
            <a:lvl5pPr indent="-228600" lvl="4" marL="22860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079"/>
              <a:buNone/>
              <a:defRPr sz="1079"/>
            </a:lvl5pPr>
            <a:lvl6pPr indent="-228600" lvl="5" marL="27432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079"/>
              <a:buNone/>
              <a:defRPr sz="1079"/>
            </a:lvl6pPr>
            <a:lvl7pPr indent="-228600" lvl="6" marL="32004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079"/>
              <a:buNone/>
              <a:defRPr sz="1079"/>
            </a:lvl7pPr>
            <a:lvl8pPr indent="-228600" lvl="7" marL="36576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079"/>
              <a:buNone/>
              <a:defRPr sz="1079"/>
            </a:lvl8pPr>
            <a:lvl9pPr indent="-228600" lvl="8" marL="41148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079"/>
              <a:buNone/>
              <a:defRPr sz="1079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678200" y="12878969"/>
            <a:ext cx="2219563" cy="739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3267690" y="12878969"/>
            <a:ext cx="3329345" cy="739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6966962" y="12878969"/>
            <a:ext cx="2219563" cy="739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679485" y="926359"/>
            <a:ext cx="3181631" cy="32422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52"/>
              <a:buFont typeface="Calibri"/>
              <a:buNone/>
              <a:defRPr sz="3452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4193793" y="2000681"/>
            <a:ext cx="4994017" cy="9874732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679485" y="4168616"/>
            <a:ext cx="3181631" cy="7722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79"/>
              </a:spcBef>
              <a:spcAft>
                <a:spcPts val="0"/>
              </a:spcAft>
              <a:buClr>
                <a:schemeClr val="dk1"/>
              </a:buClr>
              <a:buSzPts val="1726"/>
              <a:buNone/>
              <a:defRPr sz="1726"/>
            </a:lvl1pPr>
            <a:lvl2pPr indent="-228600" lvl="1" marL="9144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510"/>
              <a:buNone/>
              <a:defRPr sz="1510"/>
            </a:lvl2pPr>
            <a:lvl3pPr indent="-228600" lvl="2" marL="13716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295"/>
              <a:buNone/>
              <a:defRPr sz="1295"/>
            </a:lvl3pPr>
            <a:lvl4pPr indent="-228600" lvl="3" marL="18288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079"/>
              <a:buNone/>
              <a:defRPr sz="1079"/>
            </a:lvl4pPr>
            <a:lvl5pPr indent="-228600" lvl="4" marL="22860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079"/>
              <a:buNone/>
              <a:defRPr sz="1079"/>
            </a:lvl5pPr>
            <a:lvl6pPr indent="-228600" lvl="5" marL="27432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079"/>
              <a:buNone/>
              <a:defRPr sz="1079"/>
            </a:lvl6pPr>
            <a:lvl7pPr indent="-228600" lvl="6" marL="32004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079"/>
              <a:buNone/>
              <a:defRPr sz="1079"/>
            </a:lvl7pPr>
            <a:lvl8pPr indent="-228600" lvl="7" marL="36576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079"/>
              <a:buNone/>
              <a:defRPr sz="1079"/>
            </a:lvl8pPr>
            <a:lvl9pPr indent="-228600" lvl="8" marL="411480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079"/>
              <a:buNone/>
              <a:defRPr sz="1079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678200" y="12878969"/>
            <a:ext cx="2219563" cy="739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3267690" y="12878969"/>
            <a:ext cx="3329345" cy="739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6966962" y="12878969"/>
            <a:ext cx="2219563" cy="739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678200" y="739804"/>
            <a:ext cx="8508325" cy="2685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47"/>
              <a:buFont typeface="Calibri"/>
              <a:buNone/>
              <a:defRPr b="0" i="0" sz="474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678200" y="3699004"/>
            <a:ext cx="8508325" cy="88164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20433" lvl="0" marL="457200" marR="0" rtl="0" algn="l">
              <a:lnSpc>
                <a:spcPct val="90000"/>
              </a:lnSpc>
              <a:spcBef>
                <a:spcPts val="1079"/>
              </a:spcBef>
              <a:spcAft>
                <a:spcPts val="0"/>
              </a:spcAft>
              <a:buClr>
                <a:schemeClr val="dk1"/>
              </a:buClr>
              <a:buSzPts val="3021"/>
              <a:buFont typeface="Arial"/>
              <a:buChar char="•"/>
              <a:defRPr b="0" i="0" sz="30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3001" lvl="1" marL="914400" marR="0" rtl="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2589"/>
              <a:buFont typeface="Arial"/>
              <a:buChar char="•"/>
              <a:defRPr b="0" i="0" sz="258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5633" lvl="2" marL="1371600" marR="0" rtl="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2158"/>
              <a:buFont typeface="Arial"/>
              <a:buChar char="•"/>
              <a:defRPr b="0" i="0" sz="215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1917" lvl="3" marL="1828800" marR="0" rtl="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942"/>
              <a:buFont typeface="Arial"/>
              <a:buChar char="•"/>
              <a:defRPr b="0" i="0" sz="194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1917" lvl="4" marL="2286000" marR="0" rtl="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942"/>
              <a:buFont typeface="Arial"/>
              <a:buChar char="•"/>
              <a:defRPr b="0" i="0" sz="194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1917" lvl="5" marL="2743200" marR="0" rtl="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942"/>
              <a:buFont typeface="Arial"/>
              <a:buChar char="•"/>
              <a:defRPr b="0" i="0" sz="194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1917" lvl="6" marL="3200400" marR="0" rtl="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942"/>
              <a:buFont typeface="Arial"/>
              <a:buChar char="•"/>
              <a:defRPr b="0" i="0" sz="194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1916" lvl="7" marL="3657600" marR="0" rtl="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942"/>
              <a:buFont typeface="Arial"/>
              <a:buChar char="•"/>
              <a:defRPr b="0" i="0" sz="194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1916" lvl="8" marL="4114800" marR="0" rtl="0" algn="l">
              <a:lnSpc>
                <a:spcPct val="90000"/>
              </a:lnSpc>
              <a:spcBef>
                <a:spcPts val="539"/>
              </a:spcBef>
              <a:spcAft>
                <a:spcPts val="0"/>
              </a:spcAft>
              <a:buClr>
                <a:schemeClr val="dk1"/>
              </a:buClr>
              <a:buSzPts val="1942"/>
              <a:buFont typeface="Arial"/>
              <a:buChar char="•"/>
              <a:defRPr b="0" i="0" sz="194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678200" y="12878969"/>
            <a:ext cx="2219563" cy="739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267690" y="12878969"/>
            <a:ext cx="3329345" cy="739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966962" y="12878969"/>
            <a:ext cx="2219563" cy="7398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95"/>
              <a:buFont typeface="Arial"/>
              <a:buNone/>
              <a:defRPr b="0" i="0" sz="12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BFBFBF"/>
            </a:gs>
            <a:gs pos="100000">
              <a:srgbClr val="737373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ctrTitle"/>
          </p:nvPr>
        </p:nvSpPr>
        <p:spPr>
          <a:xfrm>
            <a:off x="297350" y="2466937"/>
            <a:ext cx="9270000" cy="2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4"/>
              <a:buFont typeface="Times New Roman"/>
              <a:buNone/>
            </a:pPr>
            <a:r>
              <a:rPr b="1" lang="pt-BR" sz="2754">
                <a:solidFill>
                  <a:srgbClr val="BC182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TÍTULO (LETRA TIMES NEW ROMAN, TAMANHO 54)</a:t>
            </a:r>
            <a:br>
              <a:rPr b="1" lang="pt-BR" sz="2754">
                <a:solidFill>
                  <a:srgbClr val="BC1823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pt-BR" sz="2000">
                <a:solidFill>
                  <a:srgbClr val="BC182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Nome completo; 2. Nome completo; 3. Nome completo; 4 Nome completo.</a:t>
            </a:r>
            <a:br>
              <a:rPr lang="pt-BR" sz="2000">
                <a:solidFill>
                  <a:srgbClr val="BC1823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pt-BR" sz="2000">
                <a:solidFill>
                  <a:srgbClr val="BC182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Titulação do autor; 2. Titulação do autor; 3. Titulação do autor; 4. Titulação do autor</a:t>
            </a:r>
            <a:endParaRPr sz="2000">
              <a:solidFill>
                <a:srgbClr val="BC182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235367" y="3003267"/>
            <a:ext cx="4590000" cy="525000"/>
          </a:xfrm>
          <a:prstGeom prst="roundRect">
            <a:avLst>
              <a:gd fmla="val 16667" name="adj"/>
            </a:avLst>
          </a:prstGeom>
          <a:solidFill>
            <a:srgbClr val="000000"/>
          </a:solidFill>
          <a:ln cap="flat" cmpd="sng" w="9525">
            <a:solidFill>
              <a:srgbClr val="66003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pt-BR" sz="2200" u="none" cap="none" strike="noStrike">
                <a:solidFill>
                  <a:srgbClr val="BC182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INTRODUÇÃO</a:t>
            </a:r>
            <a:endParaRPr b="1" i="0" sz="2200" u="none" cap="none" strike="noStrike">
              <a:solidFill>
                <a:srgbClr val="BC182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5238975" y="3003275"/>
            <a:ext cx="4323900" cy="525000"/>
          </a:xfrm>
          <a:prstGeom prst="roundRect">
            <a:avLst>
              <a:gd fmla="val 16667" name="adj"/>
            </a:avLst>
          </a:prstGeom>
          <a:solidFill>
            <a:srgbClr val="000000"/>
          </a:solidFill>
          <a:ln cap="flat" cmpd="sng" w="9525">
            <a:solidFill>
              <a:srgbClr val="26262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b="1" i="0" lang="pt-BR" sz="2200" u="none" cap="none" strike="noStrike">
                <a:solidFill>
                  <a:srgbClr val="BC182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RESULTADOS E DISCUSSÃO</a:t>
            </a:r>
            <a:endParaRPr b="1" i="0" sz="2200" u="none" cap="none" strike="noStrike">
              <a:solidFill>
                <a:srgbClr val="BC182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154388" y="3658243"/>
            <a:ext cx="4671000" cy="323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pt-BR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b="0" i="0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5065425" y="3621900"/>
            <a:ext cx="4671000" cy="544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pt-BR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r>
              <a:rPr b="0" i="0" lang="pt-BR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b="0" i="0" sz="12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5105975" y="8847650"/>
            <a:ext cx="4456800" cy="525000"/>
          </a:xfrm>
          <a:prstGeom prst="roundRect">
            <a:avLst>
              <a:gd fmla="val 16667" name="adj"/>
            </a:avLst>
          </a:prstGeom>
          <a:solidFill>
            <a:srgbClr val="000000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pt-BR" sz="2200" u="none" cap="none" strike="noStrike">
                <a:solidFill>
                  <a:srgbClr val="BC182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CONCLUSÃO</a:t>
            </a:r>
            <a:endParaRPr b="1" i="0" sz="2200" u="none" cap="none" strike="noStrike">
              <a:solidFill>
                <a:srgbClr val="BC182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194851" y="7638246"/>
            <a:ext cx="46710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pt-BR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235405" y="8847661"/>
            <a:ext cx="4589911" cy="524896"/>
          </a:xfrm>
          <a:prstGeom prst="roundRect">
            <a:avLst>
              <a:gd fmla="val 16667" name="adj"/>
            </a:avLst>
          </a:prstGeom>
          <a:solidFill>
            <a:srgbClr val="000000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pt-BR" sz="2200" u="none" cap="none" strike="noStrike">
                <a:solidFill>
                  <a:srgbClr val="BC182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METODOLOGIA</a:t>
            </a:r>
            <a:endParaRPr b="1" i="0" sz="2200" u="none" cap="none" strike="noStrike">
              <a:solidFill>
                <a:srgbClr val="BC182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154399" y="9386170"/>
            <a:ext cx="4671000" cy="193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pt-BR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4926745" y="9407165"/>
            <a:ext cx="4671000" cy="223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pt-BR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2851494" y="11381287"/>
            <a:ext cx="4590000" cy="525000"/>
          </a:xfrm>
          <a:prstGeom prst="roundRect">
            <a:avLst>
              <a:gd fmla="val 16667" name="adj"/>
            </a:avLst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b="1" i="0" lang="pt-BR" sz="2200" u="none" cap="none" strike="noStrike">
                <a:solidFill>
                  <a:srgbClr val="BC182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REFERÊNCIAS</a:t>
            </a:r>
            <a:endParaRPr b="1" i="0" sz="2200" u="none" cap="none" strike="noStrike">
              <a:solidFill>
                <a:srgbClr val="BC182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63600" y="11968187"/>
            <a:ext cx="98646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04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AutoNum type="arabicPeriod"/>
            </a:pPr>
            <a:r>
              <a:rPr b="0" i="0" lang="pt-BR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XXXXXXXXXXXXXXXXXXXXXXXXXXXXXXXXXXXXXXXXXXXXXXXXXXXXXXXXXXXXXXXXXXXXXXXXXXXXXXXX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AutoNum type="arabicPeriod"/>
            </a:pPr>
            <a:r>
              <a:rPr b="0" i="0" lang="pt-BR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XXXXXXXXXXXXXXXXXXXXXXXXXXXXXXXXXXXXXXXXXXXXXXXXXXXXXXXXXXXXXXXXXXXXXXXXXXXXXXXX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AutoNum type="arabicPeriod"/>
            </a:pPr>
            <a:r>
              <a:rPr b="0" i="0" lang="pt-BR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XXXXXXXXXXXXXXXXXXXXXXXXXXXXXXXXXXXXXXXXXXXXXXXXXXXXXXXXXXXXXXXXXXXXXXXXXXXXXXXX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04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AutoNum type="arabicPeriod"/>
            </a:pPr>
            <a:r>
              <a:rPr b="0" i="0" lang="pt-BR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XXXXXXXXXXXXXXXXXXXXXXXXXXXXXXXXXXXXXXXXXXXXXXXXXXXXXXXXXXXXXXXXXXXXXXXXXXXXXXXX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297367" y="13002720"/>
            <a:ext cx="8562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pt-BR" sz="2000" u="none" cap="none" strike="noStrike">
                <a:solidFill>
                  <a:srgbClr val="BC182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Modalidade do trabalho: </a:t>
            </a:r>
            <a:r>
              <a:rPr b="1" i="0" lang="pt-BR" sz="2000" u="none" cap="none" strike="noStrike">
                <a:solidFill>
                  <a:srgbClr val="BC182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Resumo Simples ( ) Resumo Expandido ( )</a:t>
            </a:r>
            <a:endParaRPr b="1" i="0" sz="1400" u="none" cap="none" strike="noStrike">
              <a:solidFill>
                <a:srgbClr val="BC182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1" name="Google Shape;101;p1"/>
          <p:cNvSpPr/>
          <p:nvPr/>
        </p:nvSpPr>
        <p:spPr>
          <a:xfrm>
            <a:off x="235354" y="6933377"/>
            <a:ext cx="4590000" cy="603000"/>
          </a:xfrm>
          <a:prstGeom prst="roundRect">
            <a:avLst>
              <a:gd fmla="val 16667" name="adj"/>
            </a:avLst>
          </a:prstGeom>
          <a:solidFill>
            <a:srgbClr val="000000"/>
          </a:solidFill>
          <a:ln cap="flat" cmpd="sng" w="9525">
            <a:solidFill>
              <a:srgbClr val="26262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pt-BR" sz="22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                 </a:t>
            </a:r>
            <a:r>
              <a:rPr b="1" i="0" lang="pt-BR" sz="2200" u="none" cap="none" strike="noStrike">
                <a:solidFill>
                  <a:srgbClr val="BC182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OBJETIVO</a:t>
            </a:r>
            <a:endParaRPr b="0" i="0" sz="1400" u="none" cap="none" strike="noStrike">
              <a:solidFill>
                <a:srgbClr val="BC182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2" name="Google Shape;102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93225" y="-365050"/>
            <a:ext cx="2577925" cy="2577925"/>
          </a:xfrm>
          <a:prstGeom prst="rect">
            <a:avLst/>
          </a:prstGeom>
          <a:noFill/>
          <a:ln cap="flat" cmpd="sng" w="9525">
            <a:solidFill>
              <a:srgbClr val="322824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103" name="Google Shape;103;p1"/>
          <p:cNvSpPr txBox="1"/>
          <p:nvPr/>
        </p:nvSpPr>
        <p:spPr>
          <a:xfrm>
            <a:off x="6562775" y="511025"/>
            <a:ext cx="30000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Espaço para inserção do logotipo ou brasão da instituição do 1º autor (autor principal). </a:t>
            </a:r>
            <a:r>
              <a:rPr b="1" lang="pt-BR" sz="1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Recurso opcional</a:t>
            </a:r>
            <a:r>
              <a:rPr lang="pt-BR" sz="1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r>
              <a:rPr lang="pt-BR" sz="1000" u="sng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Caso opte por não acrescentar, excluir esta caixa de texto</a:t>
            </a:r>
            <a:r>
              <a:rPr lang="pt-BR" sz="1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