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ED957"/>
    <a:srgbClr val="CFF6D8"/>
    <a:srgbClr val="00C2CB"/>
    <a:srgbClr val="D9E9F7"/>
    <a:srgbClr val="CC0000"/>
    <a:srgbClr val="FFB84F"/>
    <a:srgbClr val="99CCFF"/>
    <a:srgbClr val="33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 varScale="1">
        <p:scale>
          <a:sx n="17" d="100"/>
          <a:sy n="17" d="100"/>
        </p:scale>
        <p:origin x="3612" y="120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22/06/2023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3">
            <a:extLst>
              <a:ext uri="{FF2B5EF4-FFF2-40B4-BE49-F238E27FC236}">
                <a16:creationId xmlns:a16="http://schemas.microsoft.com/office/drawing/2014/main" id="{0BCE8C73-6CAE-4D71-3531-F0C929C8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0153478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>
              <a:latin typeface="+mj-lt"/>
            </a:endParaRPr>
          </a:p>
          <a:p>
            <a:pPr algn="just" eaLnBrk="1" hangingPunct="1"/>
            <a:endParaRPr lang="pt-BR" altLang="pt-BR" sz="4000">
              <a:latin typeface="+mj-lt"/>
            </a:endParaRPr>
          </a:p>
        </p:txBody>
      </p:sp>
      <p:sp>
        <p:nvSpPr>
          <p:cNvPr id="3" name="Text Box 3414">
            <a:extLst>
              <a:ext uri="{FF2B5EF4-FFF2-40B4-BE49-F238E27FC236}">
                <a16:creationId xmlns:a16="http://schemas.microsoft.com/office/drawing/2014/main" id="{96487383-F85B-DA5D-B2BA-7DE7B58B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96" y="4095949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de cantos arredondados 47">
            <a:extLst>
              <a:ext uri="{FF2B5EF4-FFF2-40B4-BE49-F238E27FC236}">
                <a16:creationId xmlns:a16="http://schemas.microsoft.com/office/drawing/2014/main" id="{7426B0D7-F4CA-07FF-EE8C-4955A632F495}"/>
              </a:ext>
            </a:extLst>
          </p:cNvPr>
          <p:cNvSpPr/>
          <p:nvPr/>
        </p:nvSpPr>
        <p:spPr>
          <a:xfrm>
            <a:off x="1008063" y="8012432"/>
            <a:ext cx="14525625" cy="14065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Introdução</a:t>
            </a:r>
            <a:endParaRPr lang="pt-BR" sz="6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 useBgFill="1">
        <p:nvSpPr>
          <p:cNvPr id="6" name="CaixaDeTexto 5">
            <a:extLst>
              <a:ext uri="{FF2B5EF4-FFF2-40B4-BE49-F238E27FC236}">
                <a16:creationId xmlns:a16="http://schemas.microsoft.com/office/drawing/2014/main" id="{D0975776-7B5B-8470-FC02-EE7F0F2C994A}"/>
              </a:ext>
            </a:extLst>
          </p:cNvPr>
          <p:cNvSpPr txBox="1"/>
          <p:nvPr/>
        </p:nvSpPr>
        <p:spPr>
          <a:xfrm>
            <a:off x="1103420" y="9814568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47">
            <a:extLst>
              <a:ext uri="{FF2B5EF4-FFF2-40B4-BE49-F238E27FC236}">
                <a16:creationId xmlns:a16="http://schemas.microsoft.com/office/drawing/2014/main" id="{05A1B8B9-E0C0-11B8-EAB8-BF858CBC9F8A}"/>
              </a:ext>
            </a:extLst>
          </p:cNvPr>
          <p:cNvSpPr/>
          <p:nvPr/>
        </p:nvSpPr>
        <p:spPr>
          <a:xfrm>
            <a:off x="1103420" y="18767874"/>
            <a:ext cx="14342983" cy="15670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E06067-EC21-11CF-73B0-62432C2249C1}"/>
              </a:ext>
            </a:extLst>
          </p:cNvPr>
          <p:cNvSpPr txBox="1"/>
          <p:nvPr/>
        </p:nvSpPr>
        <p:spPr>
          <a:xfrm>
            <a:off x="1189145" y="20741424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9" name="Retângulo de cantos arredondados 47">
            <a:extLst>
              <a:ext uri="{FF2B5EF4-FFF2-40B4-BE49-F238E27FC236}">
                <a16:creationId xmlns:a16="http://schemas.microsoft.com/office/drawing/2014/main" id="{60CD1115-11A2-E459-FDFB-16864B5CB570}"/>
              </a:ext>
            </a:extLst>
          </p:cNvPr>
          <p:cNvSpPr/>
          <p:nvPr/>
        </p:nvSpPr>
        <p:spPr>
          <a:xfrm>
            <a:off x="1103420" y="23142081"/>
            <a:ext cx="14199551" cy="14208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5E4EB5-6192-5E24-4F51-63A4E9E34DF6}"/>
              </a:ext>
            </a:extLst>
          </p:cNvPr>
          <p:cNvSpPr txBox="1"/>
          <p:nvPr/>
        </p:nvSpPr>
        <p:spPr>
          <a:xfrm>
            <a:off x="1229359" y="25246647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" name="Retângulo de cantos arredondados 47">
            <a:extLst>
              <a:ext uri="{FF2B5EF4-FFF2-40B4-BE49-F238E27FC236}">
                <a16:creationId xmlns:a16="http://schemas.microsoft.com/office/drawing/2014/main" id="{1995D9EA-C4AC-F9C7-F343-9D942133F15D}"/>
              </a:ext>
            </a:extLst>
          </p:cNvPr>
          <p:cNvSpPr/>
          <p:nvPr/>
        </p:nvSpPr>
        <p:spPr>
          <a:xfrm>
            <a:off x="16506031" y="8004243"/>
            <a:ext cx="14503400" cy="134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59CCA9-516D-17FD-3815-4518D121CEC7}"/>
              </a:ext>
            </a:extLst>
          </p:cNvPr>
          <p:cNvSpPr txBox="1"/>
          <p:nvPr/>
        </p:nvSpPr>
        <p:spPr>
          <a:xfrm>
            <a:off x="16671290" y="9610408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47">
            <a:extLst>
              <a:ext uri="{FF2B5EF4-FFF2-40B4-BE49-F238E27FC236}">
                <a16:creationId xmlns:a16="http://schemas.microsoft.com/office/drawing/2014/main" id="{7E782E55-CEE4-D6B4-B5A0-C0CB8D23149C}"/>
              </a:ext>
            </a:extLst>
          </p:cNvPr>
          <p:cNvSpPr/>
          <p:nvPr/>
        </p:nvSpPr>
        <p:spPr>
          <a:xfrm>
            <a:off x="16506031" y="23043386"/>
            <a:ext cx="14503400" cy="1320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8C209D-0A85-F8C4-DE4A-FC633B2115A1}"/>
              </a:ext>
            </a:extLst>
          </p:cNvPr>
          <p:cNvSpPr txBox="1"/>
          <p:nvPr/>
        </p:nvSpPr>
        <p:spPr>
          <a:xfrm>
            <a:off x="16671290" y="25051476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5" name="Retângulo de cantos arredondados 47">
            <a:extLst>
              <a:ext uri="{FF2B5EF4-FFF2-40B4-BE49-F238E27FC236}">
                <a16:creationId xmlns:a16="http://schemas.microsoft.com/office/drawing/2014/main" id="{FD536B14-1C68-1571-9194-6A1EA51545B2}"/>
              </a:ext>
            </a:extLst>
          </p:cNvPr>
          <p:cNvSpPr/>
          <p:nvPr/>
        </p:nvSpPr>
        <p:spPr>
          <a:xfrm>
            <a:off x="9828981" y="31291597"/>
            <a:ext cx="12580292" cy="8275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2907C5-D994-D216-B09D-C6521651A07A}"/>
              </a:ext>
            </a:extLst>
          </p:cNvPr>
          <p:cNvSpPr txBox="1"/>
          <p:nvPr/>
        </p:nvSpPr>
        <p:spPr>
          <a:xfrm>
            <a:off x="1271639" y="32477966"/>
            <a:ext cx="303522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088068-678D-FC99-0F83-D89A9F4BB0ED}"/>
              </a:ext>
            </a:extLst>
          </p:cNvPr>
          <p:cNvSpPr txBox="1"/>
          <p:nvPr/>
        </p:nvSpPr>
        <p:spPr>
          <a:xfrm>
            <a:off x="8115717" y="37514367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  <p:sp>
        <p:nvSpPr>
          <p:cNvPr id="33" name="Retângulo de cantos arredondados 47">
            <a:extLst>
              <a:ext uri="{FF2B5EF4-FFF2-40B4-BE49-F238E27FC236}">
                <a16:creationId xmlns:a16="http://schemas.microsoft.com/office/drawing/2014/main" id="{EE16BBB7-894C-9750-A7F5-6C080EC77CFA}"/>
              </a:ext>
            </a:extLst>
          </p:cNvPr>
          <p:cNvSpPr/>
          <p:nvPr/>
        </p:nvSpPr>
        <p:spPr>
          <a:xfrm>
            <a:off x="0" y="24570"/>
            <a:ext cx="32404050" cy="36317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6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Imagem 18" descr="Texto, Logotipo&#10;&#10;Descrição gerada automaticamente">
            <a:extLst>
              <a:ext uri="{FF2B5EF4-FFF2-40B4-BE49-F238E27FC236}">
                <a16:creationId xmlns:a16="http://schemas.microsoft.com/office/drawing/2014/main" id="{F2825F13-1731-7274-EC3C-D9F6BC71A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127" y="39328711"/>
            <a:ext cx="6611687" cy="3719074"/>
          </a:xfrm>
          <a:prstGeom prst="rect">
            <a:avLst/>
          </a:prstGeom>
        </p:spPr>
      </p:pic>
      <p:sp>
        <p:nvSpPr>
          <p:cNvPr id="18" name="Text Box 3428">
            <a:extLst>
              <a:ext uri="{FF2B5EF4-FFF2-40B4-BE49-F238E27FC236}">
                <a16:creationId xmlns:a16="http://schemas.microsoft.com/office/drawing/2014/main" id="{7B29CD2F-3CC8-A5B8-D483-CD37C9C3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5" y="6586680"/>
            <a:ext cx="30113535" cy="6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3600" baseline="30000" dirty="0">
                <a:latin typeface="+mj-lt"/>
              </a:rPr>
              <a:t>1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2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3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5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6</a:t>
            </a:r>
            <a:r>
              <a:rPr lang="pt-BR" sz="3600" dirty="0">
                <a:latin typeface="+mj-lt"/>
              </a:rPr>
              <a:t> Titulação do autor</a:t>
            </a:r>
            <a:endParaRPr lang="pt-BR" altLang="pt-BR" sz="3600" dirty="0">
              <a:latin typeface="Times New Roman" panose="02020603050405020304" pitchFamily="18" charset="0"/>
            </a:endParaRPr>
          </a:p>
        </p:txBody>
      </p:sp>
      <p:sp>
        <p:nvSpPr>
          <p:cNvPr id="20" name="Text Box 3428">
            <a:extLst>
              <a:ext uri="{FF2B5EF4-FFF2-40B4-BE49-F238E27FC236}">
                <a16:creationId xmlns:a16="http://schemas.microsoft.com/office/drawing/2014/main" id="{5E96C1B5-09F0-7D34-06A5-4C811311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4" y="5294604"/>
            <a:ext cx="30113535" cy="8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800" dirty="0">
                <a:latin typeface="+mj-lt"/>
              </a:rPr>
              <a:t>1. Nome Completo; 2. Nome Completo; 3. Nome Completo; 4. Nome Completo; 5. Nome Completo; 6. Nome Completo</a:t>
            </a:r>
            <a:endParaRPr lang="pt-BR" altLang="pt-BR" sz="4800" dirty="0">
              <a:latin typeface="Times New Roman" panose="02020603050405020304" pitchFamily="18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84D06B2-8CB4-D202-C88E-9707E1A8C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6668" b="9720"/>
          <a:stretch/>
        </p:blipFill>
        <p:spPr>
          <a:xfrm>
            <a:off x="1103421" y="0"/>
            <a:ext cx="4184934" cy="3583863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5BCE96E-6899-7061-0EC7-B9F817CDD70F}"/>
              </a:ext>
            </a:extLst>
          </p:cNvPr>
          <p:cNvSpPr txBox="1"/>
          <p:nvPr/>
        </p:nvSpPr>
        <p:spPr>
          <a:xfrm>
            <a:off x="3677045" y="347020"/>
            <a:ext cx="247635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600" b="0" i="0" dirty="0">
                <a:solidFill>
                  <a:srgbClr val="25632D"/>
                </a:solidFill>
                <a:effectLst/>
                <a:latin typeface="Amasis MT Pro Black" panose="02040A04050005020304" pitchFamily="18" charset="0"/>
              </a:rPr>
              <a:t>I CONGRESSO BRASILEIRO DE</a:t>
            </a:r>
          </a:p>
          <a:p>
            <a:pPr algn="ctr"/>
            <a:r>
              <a:rPr lang="pt-BR" sz="9600" dirty="0">
                <a:solidFill>
                  <a:srgbClr val="25632D"/>
                </a:solidFill>
                <a:latin typeface="Amasis MT Pro Black" panose="02040A04050005020304" pitchFamily="18" charset="0"/>
              </a:rPr>
              <a:t>PEDIATRIA</a:t>
            </a:r>
            <a:r>
              <a:rPr lang="pt-BR" sz="9600" b="0" i="0" dirty="0">
                <a:solidFill>
                  <a:srgbClr val="25632D"/>
                </a:solidFill>
                <a:effectLst/>
                <a:latin typeface="Amasis MT Pro Black" panose="02040A04050005020304" pitchFamily="18" charset="0"/>
              </a:rPr>
              <a:t> </a:t>
            </a:r>
            <a:r>
              <a:rPr lang="pt-BR" sz="9600" b="0" i="0" dirty="0">
                <a:solidFill>
                  <a:srgbClr val="25632D"/>
                </a:solidFill>
                <a:latin typeface="Amasis MT Pro Black" panose="02040A04050005020304" pitchFamily="18" charset="0"/>
              </a:rPr>
              <a:t> E </a:t>
            </a:r>
            <a:r>
              <a:rPr lang="pt-BR" sz="9600" dirty="0">
                <a:solidFill>
                  <a:srgbClr val="25632D"/>
                </a:solidFill>
                <a:latin typeface="Amasis MT Pro Black" panose="02040A04050005020304" pitchFamily="18" charset="0"/>
              </a:rPr>
              <a:t>HEBIATRIA </a:t>
            </a:r>
            <a:endParaRPr lang="pt-BR" sz="8000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55646292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114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Amasis MT Pro Black</vt:lpstr>
      <vt:lpstr>-apple-system</vt:lpstr>
      <vt:lpstr>Calibri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GRA</cp:lastModifiedBy>
  <cp:revision>480</cp:revision>
  <cp:lastPrinted>2017-09-04T15:10:28Z</cp:lastPrinted>
  <dcterms:created xsi:type="dcterms:W3CDTF">2003-06-01T18:10:39Z</dcterms:created>
  <dcterms:modified xsi:type="dcterms:W3CDTF">2023-06-22T22:48:41Z</dcterms:modified>
</cp:coreProperties>
</file>