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57" r:id="rId3"/>
  </p:sldIdLst>
  <p:sldSz cx="18288000" cy="10287000"/>
  <p:notesSz cx="18288000" cy="10287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936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1" i="0">
                <a:solidFill>
                  <a:srgbClr val="33464A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1" i="0">
                <a:solidFill>
                  <a:srgbClr val="33464A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1" i="0">
                <a:solidFill>
                  <a:srgbClr val="33464A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157466" y="237072"/>
            <a:ext cx="7252969" cy="5359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50" b="1" i="0">
                <a:solidFill>
                  <a:srgbClr val="33464A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4400" y="2366010"/>
            <a:ext cx="1645920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8090995" y="3433222"/>
            <a:ext cx="2106295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0" b="1" spc="-140" dirty="0">
                <a:solidFill>
                  <a:srgbClr val="33464A"/>
                </a:solidFill>
                <a:latin typeface="Trebuchet MS"/>
                <a:cs typeface="Trebuchet MS"/>
              </a:rPr>
              <a:t>TÍTULO</a:t>
            </a:r>
            <a:endParaRPr sz="5000" dirty="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304926" y="5194331"/>
            <a:ext cx="5967730" cy="777875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2700" marR="5080" indent="506730">
              <a:lnSpc>
                <a:spcPts val="2920"/>
              </a:lnSpc>
              <a:spcBef>
                <a:spcPts val="260"/>
              </a:spcBef>
            </a:pPr>
            <a:r>
              <a:rPr sz="2500" b="1" spc="130" dirty="0">
                <a:solidFill>
                  <a:srgbClr val="33464A"/>
                </a:solidFill>
                <a:latin typeface="Trebuchet MS"/>
                <a:cs typeface="Trebuchet MS"/>
              </a:rPr>
              <a:t>A</a:t>
            </a:r>
            <a:r>
              <a:rPr sz="2500" b="1" spc="-70" dirty="0">
                <a:solidFill>
                  <a:srgbClr val="33464A"/>
                </a:solidFill>
                <a:latin typeface="Trebuchet MS"/>
                <a:cs typeface="Trebuchet MS"/>
              </a:rPr>
              <a:t>U</a:t>
            </a:r>
            <a:r>
              <a:rPr sz="2500" b="1" spc="-165" dirty="0">
                <a:solidFill>
                  <a:srgbClr val="33464A"/>
                </a:solidFill>
                <a:latin typeface="Trebuchet MS"/>
                <a:cs typeface="Trebuchet MS"/>
              </a:rPr>
              <a:t>T</a:t>
            </a:r>
            <a:r>
              <a:rPr sz="2500" b="1" spc="160" dirty="0">
                <a:solidFill>
                  <a:srgbClr val="33464A"/>
                </a:solidFill>
                <a:latin typeface="Trebuchet MS"/>
                <a:cs typeface="Trebuchet MS"/>
              </a:rPr>
              <a:t>O</a:t>
            </a:r>
            <a:r>
              <a:rPr sz="2500" b="1" spc="-155" dirty="0">
                <a:solidFill>
                  <a:srgbClr val="33464A"/>
                </a:solidFill>
                <a:latin typeface="Trebuchet MS"/>
                <a:cs typeface="Trebuchet MS"/>
              </a:rPr>
              <a:t>R</a:t>
            </a:r>
            <a:r>
              <a:rPr sz="2500" b="1" spc="-145" dirty="0">
                <a:solidFill>
                  <a:srgbClr val="33464A"/>
                </a:solidFill>
                <a:latin typeface="Trebuchet MS"/>
                <a:cs typeface="Trebuchet MS"/>
              </a:rPr>
              <a:t>E</a:t>
            </a:r>
            <a:r>
              <a:rPr sz="2500" b="1" spc="-200" dirty="0">
                <a:solidFill>
                  <a:srgbClr val="33464A"/>
                </a:solidFill>
                <a:latin typeface="Trebuchet MS"/>
                <a:cs typeface="Trebuchet MS"/>
              </a:rPr>
              <a:t>(</a:t>
            </a:r>
            <a:r>
              <a:rPr sz="2500" b="1" spc="130" dirty="0">
                <a:solidFill>
                  <a:srgbClr val="33464A"/>
                </a:solidFill>
                <a:latin typeface="Trebuchet MS"/>
                <a:cs typeface="Trebuchet MS"/>
              </a:rPr>
              <a:t>A</a:t>
            </a:r>
            <a:r>
              <a:rPr sz="2500" b="1" spc="-200" dirty="0">
                <a:solidFill>
                  <a:srgbClr val="33464A"/>
                </a:solidFill>
                <a:latin typeface="Trebuchet MS"/>
                <a:cs typeface="Trebuchet MS"/>
              </a:rPr>
              <a:t>)</a:t>
            </a:r>
            <a:r>
              <a:rPr sz="2500" b="1" spc="295" dirty="0">
                <a:solidFill>
                  <a:srgbClr val="33464A"/>
                </a:solidFill>
                <a:latin typeface="Trebuchet MS"/>
                <a:cs typeface="Trebuchet MS"/>
              </a:rPr>
              <a:t>S</a:t>
            </a:r>
            <a:r>
              <a:rPr sz="2500" b="1" spc="-130" dirty="0">
                <a:solidFill>
                  <a:srgbClr val="33464A"/>
                </a:solidFill>
                <a:latin typeface="Trebuchet MS"/>
                <a:cs typeface="Trebuchet MS"/>
              </a:rPr>
              <a:t> </a:t>
            </a:r>
            <a:r>
              <a:rPr sz="2500" b="1" spc="-790" dirty="0">
                <a:solidFill>
                  <a:srgbClr val="33464A"/>
                </a:solidFill>
                <a:latin typeface="Trebuchet MS"/>
                <a:cs typeface="Trebuchet MS"/>
              </a:rPr>
              <a:t>|</a:t>
            </a:r>
            <a:r>
              <a:rPr sz="2500" b="1" spc="-130" dirty="0">
                <a:solidFill>
                  <a:srgbClr val="33464A"/>
                </a:solidFill>
                <a:latin typeface="Trebuchet MS"/>
                <a:cs typeface="Trebuchet MS"/>
              </a:rPr>
              <a:t> </a:t>
            </a:r>
            <a:r>
              <a:rPr sz="2500" b="1" spc="290" dirty="0">
                <a:solidFill>
                  <a:srgbClr val="33464A"/>
                </a:solidFill>
                <a:latin typeface="Trebuchet MS"/>
                <a:cs typeface="Trebuchet MS"/>
              </a:rPr>
              <a:t>S</a:t>
            </a:r>
            <a:r>
              <a:rPr sz="2500" b="1" spc="-25" dirty="0">
                <a:solidFill>
                  <a:srgbClr val="33464A"/>
                </a:solidFill>
                <a:latin typeface="Trebuchet MS"/>
                <a:cs typeface="Trebuchet MS"/>
              </a:rPr>
              <a:t>I</a:t>
            </a:r>
            <a:r>
              <a:rPr sz="2500" b="1" spc="275" dirty="0">
                <a:solidFill>
                  <a:srgbClr val="33464A"/>
                </a:solidFill>
                <a:latin typeface="Trebuchet MS"/>
                <a:cs typeface="Trebuchet MS"/>
              </a:rPr>
              <a:t>G</a:t>
            </a:r>
            <a:r>
              <a:rPr sz="2500" b="1" spc="-165" dirty="0">
                <a:solidFill>
                  <a:srgbClr val="33464A"/>
                </a:solidFill>
                <a:latin typeface="Trebuchet MS"/>
                <a:cs typeface="Trebuchet MS"/>
              </a:rPr>
              <a:t>L</a:t>
            </a:r>
            <a:r>
              <a:rPr sz="2500" b="1" spc="135" dirty="0">
                <a:solidFill>
                  <a:srgbClr val="33464A"/>
                </a:solidFill>
                <a:latin typeface="Trebuchet MS"/>
                <a:cs typeface="Trebuchet MS"/>
              </a:rPr>
              <a:t>A</a:t>
            </a:r>
            <a:r>
              <a:rPr sz="2500" b="1" spc="-130" dirty="0">
                <a:solidFill>
                  <a:srgbClr val="33464A"/>
                </a:solidFill>
                <a:latin typeface="Trebuchet MS"/>
                <a:cs typeface="Trebuchet MS"/>
              </a:rPr>
              <a:t> </a:t>
            </a:r>
            <a:r>
              <a:rPr sz="2500" b="1" spc="-25" dirty="0">
                <a:solidFill>
                  <a:srgbClr val="33464A"/>
                </a:solidFill>
                <a:latin typeface="Trebuchet MS"/>
                <a:cs typeface="Trebuchet MS"/>
              </a:rPr>
              <a:t>D</a:t>
            </a:r>
            <a:r>
              <a:rPr sz="2500" b="1" spc="135" dirty="0">
                <a:solidFill>
                  <a:srgbClr val="33464A"/>
                </a:solidFill>
                <a:latin typeface="Trebuchet MS"/>
                <a:cs typeface="Trebuchet MS"/>
              </a:rPr>
              <a:t>A</a:t>
            </a:r>
            <a:r>
              <a:rPr sz="2500" b="1" spc="-130" dirty="0">
                <a:solidFill>
                  <a:srgbClr val="33464A"/>
                </a:solidFill>
                <a:latin typeface="Trebuchet MS"/>
                <a:cs typeface="Trebuchet MS"/>
              </a:rPr>
              <a:t> </a:t>
            </a:r>
            <a:r>
              <a:rPr sz="2500" b="1" spc="-25" dirty="0">
                <a:solidFill>
                  <a:srgbClr val="33464A"/>
                </a:solidFill>
                <a:latin typeface="Trebuchet MS"/>
                <a:cs typeface="Trebuchet MS"/>
              </a:rPr>
              <a:t>I</a:t>
            </a:r>
            <a:r>
              <a:rPr sz="2500" b="1" spc="-40" dirty="0">
                <a:solidFill>
                  <a:srgbClr val="33464A"/>
                </a:solidFill>
                <a:latin typeface="Trebuchet MS"/>
                <a:cs typeface="Trebuchet MS"/>
              </a:rPr>
              <a:t>N</a:t>
            </a:r>
            <a:r>
              <a:rPr sz="2500" b="1" spc="290" dirty="0">
                <a:solidFill>
                  <a:srgbClr val="33464A"/>
                </a:solidFill>
                <a:latin typeface="Trebuchet MS"/>
                <a:cs typeface="Trebuchet MS"/>
              </a:rPr>
              <a:t>S</a:t>
            </a:r>
            <a:r>
              <a:rPr sz="2500" b="1" spc="-165" dirty="0">
                <a:solidFill>
                  <a:srgbClr val="33464A"/>
                </a:solidFill>
                <a:latin typeface="Trebuchet MS"/>
                <a:cs typeface="Trebuchet MS"/>
              </a:rPr>
              <a:t>T</a:t>
            </a:r>
            <a:r>
              <a:rPr sz="2500" b="1" spc="-25" dirty="0">
                <a:solidFill>
                  <a:srgbClr val="33464A"/>
                </a:solidFill>
                <a:latin typeface="Trebuchet MS"/>
                <a:cs typeface="Trebuchet MS"/>
              </a:rPr>
              <a:t>I</a:t>
            </a:r>
            <a:r>
              <a:rPr sz="2500" b="1" spc="-165" dirty="0">
                <a:solidFill>
                  <a:srgbClr val="33464A"/>
                </a:solidFill>
                <a:latin typeface="Trebuchet MS"/>
                <a:cs typeface="Trebuchet MS"/>
              </a:rPr>
              <a:t>T</a:t>
            </a:r>
            <a:r>
              <a:rPr sz="2500" b="1" spc="-70" dirty="0">
                <a:solidFill>
                  <a:srgbClr val="33464A"/>
                </a:solidFill>
                <a:latin typeface="Trebuchet MS"/>
                <a:cs typeface="Trebuchet MS"/>
              </a:rPr>
              <a:t>U</a:t>
            </a:r>
            <a:r>
              <a:rPr sz="2500" b="1" spc="-25" dirty="0">
                <a:solidFill>
                  <a:srgbClr val="33464A"/>
                </a:solidFill>
                <a:latin typeface="Trebuchet MS"/>
                <a:cs typeface="Trebuchet MS"/>
              </a:rPr>
              <a:t>I</a:t>
            </a:r>
            <a:r>
              <a:rPr sz="2500" b="1" spc="320" dirty="0">
                <a:solidFill>
                  <a:srgbClr val="33464A"/>
                </a:solidFill>
                <a:latin typeface="Trebuchet MS"/>
                <a:cs typeface="Trebuchet MS"/>
              </a:rPr>
              <a:t>Ç</a:t>
            </a:r>
            <a:r>
              <a:rPr sz="2500" b="1" spc="130" dirty="0">
                <a:solidFill>
                  <a:srgbClr val="33464A"/>
                </a:solidFill>
                <a:latin typeface="Trebuchet MS"/>
                <a:cs typeface="Trebuchet MS"/>
              </a:rPr>
              <a:t>Ã</a:t>
            </a:r>
            <a:r>
              <a:rPr sz="2500" b="1" spc="100" dirty="0">
                <a:solidFill>
                  <a:srgbClr val="33464A"/>
                </a:solidFill>
                <a:latin typeface="Trebuchet MS"/>
                <a:cs typeface="Trebuchet MS"/>
              </a:rPr>
              <a:t>O  </a:t>
            </a:r>
            <a:r>
              <a:rPr sz="2500" b="1" spc="160" dirty="0">
                <a:solidFill>
                  <a:srgbClr val="33464A"/>
                </a:solidFill>
                <a:latin typeface="Trebuchet MS"/>
                <a:cs typeface="Trebuchet MS"/>
              </a:rPr>
              <a:t>O</a:t>
            </a:r>
            <a:r>
              <a:rPr sz="2500" b="1" spc="-155" dirty="0">
                <a:solidFill>
                  <a:srgbClr val="33464A"/>
                </a:solidFill>
                <a:latin typeface="Trebuchet MS"/>
                <a:cs typeface="Trebuchet MS"/>
              </a:rPr>
              <a:t>R</a:t>
            </a:r>
            <a:r>
              <a:rPr sz="2500" b="1" spc="-25" dirty="0">
                <a:solidFill>
                  <a:srgbClr val="33464A"/>
                </a:solidFill>
                <a:latin typeface="Trebuchet MS"/>
                <a:cs typeface="Trebuchet MS"/>
              </a:rPr>
              <a:t>I</a:t>
            </a:r>
            <a:r>
              <a:rPr sz="2500" b="1" spc="-145" dirty="0">
                <a:solidFill>
                  <a:srgbClr val="33464A"/>
                </a:solidFill>
                <a:latin typeface="Trebuchet MS"/>
                <a:cs typeface="Trebuchet MS"/>
              </a:rPr>
              <a:t>E</a:t>
            </a:r>
            <a:r>
              <a:rPr sz="2500" b="1" spc="-40" dirty="0">
                <a:solidFill>
                  <a:srgbClr val="33464A"/>
                </a:solidFill>
                <a:latin typeface="Trebuchet MS"/>
                <a:cs typeface="Trebuchet MS"/>
              </a:rPr>
              <a:t>N</a:t>
            </a:r>
            <a:r>
              <a:rPr sz="2500" b="1" spc="-165" dirty="0">
                <a:solidFill>
                  <a:srgbClr val="33464A"/>
                </a:solidFill>
                <a:latin typeface="Trebuchet MS"/>
                <a:cs typeface="Trebuchet MS"/>
              </a:rPr>
              <a:t>T</a:t>
            </a:r>
            <a:r>
              <a:rPr sz="2500" b="1" spc="130" dirty="0">
                <a:solidFill>
                  <a:srgbClr val="33464A"/>
                </a:solidFill>
                <a:latin typeface="Trebuchet MS"/>
                <a:cs typeface="Trebuchet MS"/>
              </a:rPr>
              <a:t>A</a:t>
            </a:r>
            <a:r>
              <a:rPr sz="2500" b="1" spc="-25" dirty="0">
                <a:solidFill>
                  <a:srgbClr val="33464A"/>
                </a:solidFill>
                <a:latin typeface="Trebuchet MS"/>
                <a:cs typeface="Trebuchet MS"/>
              </a:rPr>
              <a:t>D</a:t>
            </a:r>
            <a:r>
              <a:rPr sz="2500" b="1" spc="160" dirty="0">
                <a:solidFill>
                  <a:srgbClr val="33464A"/>
                </a:solidFill>
                <a:latin typeface="Trebuchet MS"/>
                <a:cs typeface="Trebuchet MS"/>
              </a:rPr>
              <a:t>O</a:t>
            </a:r>
            <a:r>
              <a:rPr sz="2500" b="1" spc="-155" dirty="0">
                <a:solidFill>
                  <a:srgbClr val="33464A"/>
                </a:solidFill>
                <a:latin typeface="Trebuchet MS"/>
                <a:cs typeface="Trebuchet MS"/>
              </a:rPr>
              <a:t>R</a:t>
            </a:r>
            <a:r>
              <a:rPr sz="2500" b="1" spc="-200" dirty="0">
                <a:solidFill>
                  <a:srgbClr val="33464A"/>
                </a:solidFill>
                <a:latin typeface="Trebuchet MS"/>
                <a:cs typeface="Trebuchet MS"/>
              </a:rPr>
              <a:t>(</a:t>
            </a:r>
            <a:r>
              <a:rPr sz="2500" b="1" spc="130" dirty="0">
                <a:solidFill>
                  <a:srgbClr val="33464A"/>
                </a:solidFill>
                <a:latin typeface="Trebuchet MS"/>
                <a:cs typeface="Trebuchet MS"/>
              </a:rPr>
              <a:t>A</a:t>
            </a:r>
            <a:r>
              <a:rPr sz="2500" b="1" spc="-200" dirty="0">
                <a:solidFill>
                  <a:srgbClr val="33464A"/>
                </a:solidFill>
                <a:latin typeface="Trebuchet MS"/>
                <a:cs typeface="Trebuchet MS"/>
              </a:rPr>
              <a:t>)</a:t>
            </a:r>
            <a:r>
              <a:rPr sz="2500" b="1" spc="-130" dirty="0">
                <a:solidFill>
                  <a:srgbClr val="33464A"/>
                </a:solidFill>
                <a:latin typeface="Trebuchet MS"/>
                <a:cs typeface="Trebuchet MS"/>
              </a:rPr>
              <a:t> </a:t>
            </a:r>
            <a:r>
              <a:rPr sz="2500" b="1" spc="-790" dirty="0">
                <a:solidFill>
                  <a:srgbClr val="33464A"/>
                </a:solidFill>
                <a:latin typeface="Trebuchet MS"/>
                <a:cs typeface="Trebuchet MS"/>
              </a:rPr>
              <a:t>|</a:t>
            </a:r>
            <a:r>
              <a:rPr sz="2500" b="1" spc="-130" dirty="0">
                <a:solidFill>
                  <a:srgbClr val="33464A"/>
                </a:solidFill>
                <a:latin typeface="Trebuchet MS"/>
                <a:cs typeface="Trebuchet MS"/>
              </a:rPr>
              <a:t> </a:t>
            </a:r>
            <a:r>
              <a:rPr sz="2500" b="1" spc="290" dirty="0">
                <a:solidFill>
                  <a:srgbClr val="33464A"/>
                </a:solidFill>
                <a:latin typeface="Trebuchet MS"/>
                <a:cs typeface="Trebuchet MS"/>
              </a:rPr>
              <a:t>S</a:t>
            </a:r>
            <a:r>
              <a:rPr sz="2500" b="1" spc="-25" dirty="0">
                <a:solidFill>
                  <a:srgbClr val="33464A"/>
                </a:solidFill>
                <a:latin typeface="Trebuchet MS"/>
                <a:cs typeface="Trebuchet MS"/>
              </a:rPr>
              <a:t>I</a:t>
            </a:r>
            <a:r>
              <a:rPr sz="2500" b="1" spc="275" dirty="0">
                <a:solidFill>
                  <a:srgbClr val="33464A"/>
                </a:solidFill>
                <a:latin typeface="Trebuchet MS"/>
                <a:cs typeface="Trebuchet MS"/>
              </a:rPr>
              <a:t>G</a:t>
            </a:r>
            <a:r>
              <a:rPr sz="2500" b="1" spc="-165" dirty="0">
                <a:solidFill>
                  <a:srgbClr val="33464A"/>
                </a:solidFill>
                <a:latin typeface="Trebuchet MS"/>
                <a:cs typeface="Trebuchet MS"/>
              </a:rPr>
              <a:t>L</a:t>
            </a:r>
            <a:r>
              <a:rPr sz="2500" b="1" spc="135" dirty="0">
                <a:solidFill>
                  <a:srgbClr val="33464A"/>
                </a:solidFill>
                <a:latin typeface="Trebuchet MS"/>
                <a:cs typeface="Trebuchet MS"/>
              </a:rPr>
              <a:t>A</a:t>
            </a:r>
            <a:r>
              <a:rPr sz="2500" b="1" spc="-130" dirty="0">
                <a:solidFill>
                  <a:srgbClr val="33464A"/>
                </a:solidFill>
                <a:latin typeface="Trebuchet MS"/>
                <a:cs typeface="Trebuchet MS"/>
              </a:rPr>
              <a:t> </a:t>
            </a:r>
            <a:r>
              <a:rPr sz="2500" b="1" spc="-25" dirty="0">
                <a:solidFill>
                  <a:srgbClr val="33464A"/>
                </a:solidFill>
                <a:latin typeface="Trebuchet MS"/>
                <a:cs typeface="Trebuchet MS"/>
              </a:rPr>
              <a:t>D</a:t>
            </a:r>
            <a:r>
              <a:rPr sz="2500" b="1" spc="135" dirty="0">
                <a:solidFill>
                  <a:srgbClr val="33464A"/>
                </a:solidFill>
                <a:latin typeface="Trebuchet MS"/>
                <a:cs typeface="Trebuchet MS"/>
              </a:rPr>
              <a:t>A</a:t>
            </a:r>
            <a:r>
              <a:rPr sz="2500" b="1" spc="-130" dirty="0">
                <a:solidFill>
                  <a:srgbClr val="33464A"/>
                </a:solidFill>
                <a:latin typeface="Trebuchet MS"/>
                <a:cs typeface="Trebuchet MS"/>
              </a:rPr>
              <a:t> </a:t>
            </a:r>
            <a:r>
              <a:rPr sz="2500" b="1" spc="-25" dirty="0">
                <a:solidFill>
                  <a:srgbClr val="33464A"/>
                </a:solidFill>
                <a:latin typeface="Trebuchet MS"/>
                <a:cs typeface="Trebuchet MS"/>
              </a:rPr>
              <a:t>I</a:t>
            </a:r>
            <a:r>
              <a:rPr sz="2500" b="1" spc="-40" dirty="0">
                <a:solidFill>
                  <a:srgbClr val="33464A"/>
                </a:solidFill>
                <a:latin typeface="Trebuchet MS"/>
                <a:cs typeface="Trebuchet MS"/>
              </a:rPr>
              <a:t>N</a:t>
            </a:r>
            <a:r>
              <a:rPr sz="2500" b="1" spc="290" dirty="0">
                <a:solidFill>
                  <a:srgbClr val="33464A"/>
                </a:solidFill>
                <a:latin typeface="Trebuchet MS"/>
                <a:cs typeface="Trebuchet MS"/>
              </a:rPr>
              <a:t>S</a:t>
            </a:r>
            <a:r>
              <a:rPr sz="2500" b="1" spc="-165" dirty="0">
                <a:solidFill>
                  <a:srgbClr val="33464A"/>
                </a:solidFill>
                <a:latin typeface="Trebuchet MS"/>
                <a:cs typeface="Trebuchet MS"/>
              </a:rPr>
              <a:t>T</a:t>
            </a:r>
            <a:r>
              <a:rPr sz="2500" b="1" spc="-25" dirty="0">
                <a:solidFill>
                  <a:srgbClr val="33464A"/>
                </a:solidFill>
                <a:latin typeface="Trebuchet MS"/>
                <a:cs typeface="Trebuchet MS"/>
              </a:rPr>
              <a:t>I</a:t>
            </a:r>
            <a:r>
              <a:rPr sz="2500" b="1" spc="-165" dirty="0">
                <a:solidFill>
                  <a:srgbClr val="33464A"/>
                </a:solidFill>
                <a:latin typeface="Trebuchet MS"/>
                <a:cs typeface="Trebuchet MS"/>
              </a:rPr>
              <a:t>T</a:t>
            </a:r>
            <a:r>
              <a:rPr sz="2500" b="1" spc="-70" dirty="0">
                <a:solidFill>
                  <a:srgbClr val="33464A"/>
                </a:solidFill>
                <a:latin typeface="Trebuchet MS"/>
                <a:cs typeface="Trebuchet MS"/>
              </a:rPr>
              <a:t>U</a:t>
            </a:r>
            <a:r>
              <a:rPr sz="2500" b="1" spc="-25" dirty="0">
                <a:solidFill>
                  <a:srgbClr val="33464A"/>
                </a:solidFill>
                <a:latin typeface="Trebuchet MS"/>
                <a:cs typeface="Trebuchet MS"/>
              </a:rPr>
              <a:t>I</a:t>
            </a:r>
            <a:r>
              <a:rPr sz="2500" b="1" spc="320" dirty="0">
                <a:solidFill>
                  <a:srgbClr val="33464A"/>
                </a:solidFill>
                <a:latin typeface="Trebuchet MS"/>
                <a:cs typeface="Trebuchet MS"/>
              </a:rPr>
              <a:t>Ç</a:t>
            </a:r>
            <a:r>
              <a:rPr sz="2500" b="1" spc="130" dirty="0">
                <a:solidFill>
                  <a:srgbClr val="33464A"/>
                </a:solidFill>
                <a:latin typeface="Trebuchet MS"/>
                <a:cs typeface="Trebuchet MS"/>
              </a:rPr>
              <a:t>Ã</a:t>
            </a:r>
            <a:r>
              <a:rPr sz="2500" b="1" spc="165" dirty="0">
                <a:solidFill>
                  <a:srgbClr val="33464A"/>
                </a:solidFill>
                <a:latin typeface="Trebuchet MS"/>
                <a:cs typeface="Trebuchet MS"/>
              </a:rPr>
              <a:t>O</a:t>
            </a:r>
            <a:endParaRPr sz="2500" dirty="0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164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761144" y="600139"/>
            <a:ext cx="2106295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0" spc="-140" dirty="0"/>
              <a:t>TÍTULO</a:t>
            </a:r>
            <a:endParaRPr sz="5000" dirty="0"/>
          </a:p>
        </p:txBody>
      </p:sp>
      <p:sp>
        <p:nvSpPr>
          <p:cNvPr id="9" name="object 9"/>
          <p:cNvSpPr txBox="1"/>
          <p:nvPr/>
        </p:nvSpPr>
        <p:spPr>
          <a:xfrm>
            <a:off x="837507" y="1669666"/>
            <a:ext cx="120015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-570" dirty="0">
                <a:solidFill>
                  <a:srgbClr val="33464A"/>
                </a:solidFill>
                <a:latin typeface="Trebuchet MS"/>
                <a:cs typeface="Times New Roman" panose="02020603050405020304" pitchFamily="18" charset="0"/>
              </a:rPr>
              <a:t>T</a:t>
            </a:r>
            <a:r>
              <a:rPr sz="4000" spc="-10" dirty="0">
                <a:solidFill>
                  <a:srgbClr val="33464A"/>
                </a:solidFill>
                <a:latin typeface="Trebuchet MS"/>
                <a:cs typeface="Times New Roman" panose="02020603050405020304" pitchFamily="18" charset="0"/>
              </a:rPr>
              <a:t>e</a:t>
            </a:r>
            <a:r>
              <a:rPr sz="4000" spc="-220" dirty="0">
                <a:solidFill>
                  <a:srgbClr val="33464A"/>
                </a:solidFill>
                <a:latin typeface="Trebuchet MS"/>
                <a:cs typeface="Times New Roman" panose="02020603050405020304" pitchFamily="18" charset="0"/>
              </a:rPr>
              <a:t>x</a:t>
            </a:r>
            <a:r>
              <a:rPr sz="4000" spc="-270" dirty="0">
                <a:solidFill>
                  <a:srgbClr val="33464A"/>
                </a:solidFill>
                <a:latin typeface="Trebuchet MS"/>
                <a:cs typeface="Times New Roman" panose="02020603050405020304" pitchFamily="18" charset="0"/>
              </a:rPr>
              <a:t>t</a:t>
            </a:r>
            <a:r>
              <a:rPr sz="4000" spc="50" dirty="0">
                <a:solidFill>
                  <a:srgbClr val="33464A"/>
                </a:solidFill>
                <a:latin typeface="Trebuchet MS"/>
                <a:cs typeface="Times New Roman" panose="02020603050405020304" pitchFamily="18" charset="0"/>
              </a:rPr>
              <a:t>o</a:t>
            </a:r>
            <a:endParaRPr sz="4000" dirty="0">
              <a:latin typeface="Trebuchet MS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20</Words>
  <Application>Microsoft Office PowerPoint</Application>
  <PresentationFormat>Personalizar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5" baseType="lpstr">
      <vt:lpstr>Calibri</vt:lpstr>
      <vt:lpstr>Trebuchet MS</vt:lpstr>
      <vt:lpstr>Office Theme</vt:lpstr>
      <vt:lpstr>Apresentação do PowerPoint</vt:lpstr>
      <vt:lpstr>TÍTULO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cp:lastModifiedBy>Jefferson Nascimento</cp:lastModifiedBy>
  <cp:revision>2</cp:revision>
  <dcterms:created xsi:type="dcterms:W3CDTF">2022-07-21T03:42:17Z</dcterms:created>
  <dcterms:modified xsi:type="dcterms:W3CDTF">2022-07-21T15:36:21Z</dcterms:modified>
</cp:coreProperties>
</file>