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778200" cy="43180000"/>
  <p:notesSz cx="6858000" cy="9144000"/>
  <p:embeddedFontLst>
    <p:embeddedFont>
      <p:font typeface="Montserrat" pitchFamily="2" charset="0"/>
      <p:regular r:id="rId4"/>
    </p:embeddedFont>
    <p:embeddedFont>
      <p:font typeface="Montserrat Semi-Bold" pitchFamily="2" charset="0"/>
      <p:regular r:id="rId5"/>
    </p:embeddedFont>
    <p:embeddedFont>
      <p:font typeface="Montserrat Ultra-Bold" pitchFamily="2" charset="0"/>
      <p:regular r:id="rId6"/>
    </p:embeddedFont>
    <p:embeddedFont>
      <p:font typeface="Times New Roman" panose="02020603050405020304" pitchFamily="18" charset="0"/>
      <p:regular r:id="rId7"/>
    </p:embeddedFont>
    <p:embeddedFont>
      <p:font typeface="Times New Roman Bold" panose="02020803070505020304" pitchFamily="18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 /><Relationship Id="rId3" Type="http://schemas.openxmlformats.org/officeDocument/2006/relationships/notesMaster" Target="notesMasters/notesMaster1.xml" /><Relationship Id="rId7" Type="http://schemas.openxmlformats.org/officeDocument/2006/relationships/font" Target="fonts/font4.fntdata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3.fntdata" /><Relationship Id="rId11" Type="http://schemas.openxmlformats.org/officeDocument/2006/relationships/theme" Target="theme/theme1.xml" /><Relationship Id="rId5" Type="http://schemas.openxmlformats.org/officeDocument/2006/relationships/font" Target="fonts/font2.fntdata" /><Relationship Id="rId10" Type="http://schemas.openxmlformats.org/officeDocument/2006/relationships/viewProps" Target="viewProps.xml" /><Relationship Id="rId4" Type="http://schemas.openxmlformats.org/officeDocument/2006/relationships/font" Target="fonts/font1.fntdata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06.05.2026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1.png" /><Relationship Id="rId7" Type="http://schemas.openxmlformats.org/officeDocument/2006/relationships/image" Target="../media/image5.sv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svg" /><Relationship Id="rId5" Type="http://schemas.openxmlformats.org/officeDocument/2006/relationships/image" Target="../media/image3.jpeg" /><Relationship Id="rId10" Type="http://schemas.openxmlformats.org/officeDocument/2006/relationships/image" Target="../media/image8.png" /><Relationship Id="rId4" Type="http://schemas.openxmlformats.org/officeDocument/2006/relationships/image" Target="../media/image2.svg" /><Relationship Id="rId9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20862" y="17505607"/>
            <a:ext cx="13933427" cy="10395966"/>
            <a:chOff x="0" y="0"/>
            <a:chExt cx="18577903" cy="13861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577940" cy="13861287"/>
            </a:xfrm>
            <a:custGeom>
              <a:avLst/>
              <a:gdLst/>
              <a:ahLst/>
              <a:cxnLst/>
              <a:rect l="l" t="t" r="r" b="b"/>
              <a:pathLst>
                <a:path w="18577940" h="13861287">
                  <a:moveTo>
                    <a:pt x="42164" y="0"/>
                  </a:moveTo>
                  <a:lnTo>
                    <a:pt x="18535777" y="0"/>
                  </a:lnTo>
                  <a:cubicBezTo>
                    <a:pt x="18559145" y="0"/>
                    <a:pt x="18577940" y="20574"/>
                    <a:pt x="18577940" y="45974"/>
                  </a:cubicBezTo>
                  <a:lnTo>
                    <a:pt x="18577940" y="13815313"/>
                  </a:lnTo>
                  <a:cubicBezTo>
                    <a:pt x="18577940" y="13840713"/>
                    <a:pt x="18559018" y="13861287"/>
                    <a:pt x="18535777" y="13861287"/>
                  </a:cubicBezTo>
                  <a:lnTo>
                    <a:pt x="42164" y="13861287"/>
                  </a:lnTo>
                  <a:cubicBezTo>
                    <a:pt x="18796" y="13861287"/>
                    <a:pt x="0" y="13840713"/>
                    <a:pt x="0" y="13815313"/>
                  </a:cubicBezTo>
                  <a:lnTo>
                    <a:pt x="0" y="45974"/>
                  </a:lnTo>
                  <a:cubicBezTo>
                    <a:pt x="0" y="20574"/>
                    <a:pt x="18923" y="0"/>
                    <a:pt x="42164" y="0"/>
                  </a:cubicBezTo>
                  <a:moveTo>
                    <a:pt x="42164" y="91948"/>
                  </a:moveTo>
                  <a:lnTo>
                    <a:pt x="42164" y="45974"/>
                  </a:lnTo>
                  <a:lnTo>
                    <a:pt x="84455" y="45974"/>
                  </a:lnTo>
                  <a:lnTo>
                    <a:pt x="84455" y="13815313"/>
                  </a:lnTo>
                  <a:lnTo>
                    <a:pt x="42164" y="13815313"/>
                  </a:lnTo>
                  <a:lnTo>
                    <a:pt x="42164" y="13769339"/>
                  </a:lnTo>
                  <a:lnTo>
                    <a:pt x="18535777" y="13769339"/>
                  </a:lnTo>
                  <a:lnTo>
                    <a:pt x="18535777" y="13815313"/>
                  </a:lnTo>
                  <a:lnTo>
                    <a:pt x="18493614" y="13815313"/>
                  </a:lnTo>
                  <a:lnTo>
                    <a:pt x="18493614" y="45974"/>
                  </a:lnTo>
                  <a:lnTo>
                    <a:pt x="18535777" y="45974"/>
                  </a:lnTo>
                  <a:lnTo>
                    <a:pt x="18535777" y="91948"/>
                  </a:lnTo>
                  <a:lnTo>
                    <a:pt x="42164" y="91948"/>
                  </a:lnTo>
                  <a:close/>
                </a:path>
              </a:pathLst>
            </a:custGeom>
            <a:solidFill>
              <a:srgbClr val="1A0F6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882454" y="8538391"/>
            <a:ext cx="24771991" cy="9511608"/>
            <a:chOff x="0" y="0"/>
            <a:chExt cx="33029322" cy="12682144"/>
          </a:xfrm>
        </p:grpSpPr>
        <p:sp>
          <p:nvSpPr>
            <p:cNvPr id="5" name="Freeform 5" descr="Desenho de um círculo  Descrição gerada automaticamente com confiança média"/>
            <p:cNvSpPr/>
            <p:nvPr/>
          </p:nvSpPr>
          <p:spPr>
            <a:xfrm>
              <a:off x="0" y="0"/>
              <a:ext cx="33029271" cy="12682093"/>
            </a:xfrm>
            <a:custGeom>
              <a:avLst/>
              <a:gdLst/>
              <a:ahLst/>
              <a:cxnLst/>
              <a:rect l="l" t="t" r="r" b="b"/>
              <a:pathLst>
                <a:path w="33029271" h="12682093">
                  <a:moveTo>
                    <a:pt x="0" y="0"/>
                  </a:moveTo>
                  <a:lnTo>
                    <a:pt x="33029271" y="0"/>
                  </a:lnTo>
                  <a:lnTo>
                    <a:pt x="33029271" y="12682093"/>
                  </a:lnTo>
                  <a:lnTo>
                    <a:pt x="0" y="12682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999"/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20678" y="415928"/>
            <a:ext cx="28143136" cy="3130486"/>
          </a:xfrm>
          <a:custGeom>
            <a:avLst/>
            <a:gdLst/>
            <a:ahLst/>
            <a:cxnLst/>
            <a:rect l="l" t="t" r="r" b="b"/>
            <a:pathLst>
              <a:path w="28143136" h="3130486">
                <a:moveTo>
                  <a:pt x="0" y="0"/>
                </a:moveTo>
                <a:lnTo>
                  <a:pt x="28143137" y="0"/>
                </a:lnTo>
                <a:lnTo>
                  <a:pt x="28143137" y="3130487"/>
                </a:lnTo>
                <a:lnTo>
                  <a:pt x="0" y="31304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73856" y="522521"/>
            <a:ext cx="28116943" cy="2867294"/>
          </a:xfrm>
          <a:custGeom>
            <a:avLst/>
            <a:gdLst/>
            <a:ahLst/>
            <a:cxnLst/>
            <a:rect l="l" t="t" r="r" b="b"/>
            <a:pathLst>
              <a:path w="28116943" h="2867294">
                <a:moveTo>
                  <a:pt x="0" y="0"/>
                </a:moveTo>
                <a:lnTo>
                  <a:pt x="28116943" y="0"/>
                </a:lnTo>
                <a:lnTo>
                  <a:pt x="28116943" y="2867294"/>
                </a:lnTo>
                <a:lnTo>
                  <a:pt x="0" y="28672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71112" b="-1451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9791" y="3627110"/>
            <a:ext cx="28162186" cy="1951482"/>
          </a:xfrm>
          <a:custGeom>
            <a:avLst/>
            <a:gdLst/>
            <a:ahLst/>
            <a:cxnLst/>
            <a:rect l="l" t="t" r="r" b="b"/>
            <a:pathLst>
              <a:path w="28162186" h="1951482">
                <a:moveTo>
                  <a:pt x="0" y="0"/>
                </a:moveTo>
                <a:lnTo>
                  <a:pt x="28162187" y="0"/>
                </a:lnTo>
                <a:lnTo>
                  <a:pt x="28162187" y="1951482"/>
                </a:lnTo>
                <a:lnTo>
                  <a:pt x="0" y="19514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20678" y="5711828"/>
            <a:ext cx="28152662" cy="1511236"/>
            <a:chOff x="0" y="0"/>
            <a:chExt cx="37536882" cy="20149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536881" cy="2014982"/>
            </a:xfrm>
            <a:custGeom>
              <a:avLst/>
              <a:gdLst/>
              <a:ahLst/>
              <a:cxnLst/>
              <a:rect l="l" t="t" r="r" b="b"/>
              <a:pathLst>
                <a:path w="37536881" h="2014982">
                  <a:moveTo>
                    <a:pt x="42291" y="0"/>
                  </a:moveTo>
                  <a:lnTo>
                    <a:pt x="37494592" y="0"/>
                  </a:lnTo>
                  <a:cubicBezTo>
                    <a:pt x="37517958" y="0"/>
                    <a:pt x="37536881" y="18923"/>
                    <a:pt x="37536881" y="42291"/>
                  </a:cubicBezTo>
                  <a:lnTo>
                    <a:pt x="37536881" y="1972691"/>
                  </a:lnTo>
                  <a:cubicBezTo>
                    <a:pt x="37536881" y="1996059"/>
                    <a:pt x="37517958" y="2014982"/>
                    <a:pt x="37494592" y="2014982"/>
                  </a:cubicBezTo>
                  <a:lnTo>
                    <a:pt x="42291" y="2014982"/>
                  </a:lnTo>
                  <a:cubicBezTo>
                    <a:pt x="18923" y="2014982"/>
                    <a:pt x="0" y="1996059"/>
                    <a:pt x="0" y="1972691"/>
                  </a:cubicBezTo>
                  <a:lnTo>
                    <a:pt x="0" y="42291"/>
                  </a:lnTo>
                  <a:cubicBezTo>
                    <a:pt x="0" y="18923"/>
                    <a:pt x="18923" y="0"/>
                    <a:pt x="42291" y="0"/>
                  </a:cubicBezTo>
                  <a:moveTo>
                    <a:pt x="42291" y="84709"/>
                  </a:moveTo>
                  <a:lnTo>
                    <a:pt x="42291" y="42291"/>
                  </a:lnTo>
                  <a:lnTo>
                    <a:pt x="84709" y="42291"/>
                  </a:lnTo>
                  <a:lnTo>
                    <a:pt x="84709" y="1972691"/>
                  </a:lnTo>
                  <a:lnTo>
                    <a:pt x="42291" y="1972691"/>
                  </a:lnTo>
                  <a:lnTo>
                    <a:pt x="42291" y="1930400"/>
                  </a:lnTo>
                  <a:lnTo>
                    <a:pt x="37494592" y="1930400"/>
                  </a:lnTo>
                  <a:lnTo>
                    <a:pt x="37494592" y="1972691"/>
                  </a:lnTo>
                  <a:lnTo>
                    <a:pt x="37452300" y="1972691"/>
                  </a:lnTo>
                  <a:lnTo>
                    <a:pt x="37452300" y="42291"/>
                  </a:lnTo>
                  <a:lnTo>
                    <a:pt x="37494592" y="42291"/>
                  </a:lnTo>
                  <a:lnTo>
                    <a:pt x="37494592" y="84709"/>
                  </a:lnTo>
                  <a:lnTo>
                    <a:pt x="42291" y="84709"/>
                  </a:lnTo>
                  <a:close/>
                </a:path>
              </a:pathLst>
            </a:custGeom>
            <a:solidFill>
              <a:srgbClr val="1A0F6A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30203" y="7517368"/>
            <a:ext cx="13969937" cy="9575006"/>
            <a:chOff x="0" y="0"/>
            <a:chExt cx="18626582" cy="127666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26582" cy="12766675"/>
            </a:xfrm>
            <a:custGeom>
              <a:avLst/>
              <a:gdLst/>
              <a:ahLst/>
              <a:cxnLst/>
              <a:rect l="l" t="t" r="r" b="b"/>
              <a:pathLst>
                <a:path w="18626582" h="12766675">
                  <a:moveTo>
                    <a:pt x="42291" y="0"/>
                  </a:moveTo>
                  <a:lnTo>
                    <a:pt x="18584290" y="0"/>
                  </a:lnTo>
                  <a:cubicBezTo>
                    <a:pt x="18607660" y="0"/>
                    <a:pt x="18626582" y="18923"/>
                    <a:pt x="18626582" y="42291"/>
                  </a:cubicBezTo>
                  <a:lnTo>
                    <a:pt x="18626582" y="12724385"/>
                  </a:lnTo>
                  <a:cubicBezTo>
                    <a:pt x="18626582" y="12747752"/>
                    <a:pt x="18607660" y="12766675"/>
                    <a:pt x="18584290" y="12766675"/>
                  </a:cubicBezTo>
                  <a:lnTo>
                    <a:pt x="42291" y="12766675"/>
                  </a:lnTo>
                  <a:cubicBezTo>
                    <a:pt x="18923" y="12766675"/>
                    <a:pt x="0" y="12747752"/>
                    <a:pt x="0" y="12724385"/>
                  </a:cubicBezTo>
                  <a:lnTo>
                    <a:pt x="0" y="42291"/>
                  </a:lnTo>
                  <a:cubicBezTo>
                    <a:pt x="0" y="18923"/>
                    <a:pt x="18923" y="0"/>
                    <a:pt x="42291" y="0"/>
                  </a:cubicBezTo>
                  <a:moveTo>
                    <a:pt x="42291" y="84709"/>
                  </a:moveTo>
                  <a:lnTo>
                    <a:pt x="42291" y="42291"/>
                  </a:lnTo>
                  <a:lnTo>
                    <a:pt x="84709" y="42291"/>
                  </a:lnTo>
                  <a:lnTo>
                    <a:pt x="84709" y="12724385"/>
                  </a:lnTo>
                  <a:lnTo>
                    <a:pt x="42291" y="12724385"/>
                  </a:lnTo>
                  <a:lnTo>
                    <a:pt x="42291" y="12682093"/>
                  </a:lnTo>
                  <a:lnTo>
                    <a:pt x="18584290" y="12682093"/>
                  </a:lnTo>
                  <a:lnTo>
                    <a:pt x="18584290" y="12724385"/>
                  </a:lnTo>
                  <a:lnTo>
                    <a:pt x="18542000" y="12724385"/>
                  </a:lnTo>
                  <a:lnTo>
                    <a:pt x="18542000" y="42291"/>
                  </a:lnTo>
                  <a:lnTo>
                    <a:pt x="18584290" y="42291"/>
                  </a:lnTo>
                  <a:lnTo>
                    <a:pt x="18584290" y="84709"/>
                  </a:lnTo>
                  <a:lnTo>
                    <a:pt x="42291" y="84709"/>
                  </a:lnTo>
                  <a:close/>
                </a:path>
              </a:pathLst>
            </a:custGeom>
            <a:solidFill>
              <a:srgbClr val="1A0F6A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347662" y="34776670"/>
            <a:ext cx="28143136" cy="4727915"/>
          </a:xfrm>
          <a:custGeom>
            <a:avLst/>
            <a:gdLst/>
            <a:ahLst/>
            <a:cxnLst/>
            <a:rect l="l" t="t" r="r" b="b"/>
            <a:pathLst>
              <a:path w="28143136" h="4727915">
                <a:moveTo>
                  <a:pt x="0" y="0"/>
                </a:moveTo>
                <a:lnTo>
                  <a:pt x="28143137" y="0"/>
                </a:lnTo>
                <a:lnTo>
                  <a:pt x="28143137" y="4727915"/>
                </a:lnTo>
                <a:lnTo>
                  <a:pt x="0" y="47279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347662" y="17505607"/>
            <a:ext cx="13952506" cy="3576447"/>
            <a:chOff x="0" y="0"/>
            <a:chExt cx="18603341" cy="47685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603340" cy="4768596"/>
            </a:xfrm>
            <a:custGeom>
              <a:avLst/>
              <a:gdLst/>
              <a:ahLst/>
              <a:cxnLst/>
              <a:rect l="l" t="t" r="r" b="b"/>
              <a:pathLst>
                <a:path w="18603340" h="4768596">
                  <a:moveTo>
                    <a:pt x="42672" y="0"/>
                  </a:moveTo>
                  <a:lnTo>
                    <a:pt x="18560669" y="0"/>
                  </a:lnTo>
                  <a:cubicBezTo>
                    <a:pt x="18584290" y="0"/>
                    <a:pt x="18603340" y="18923"/>
                    <a:pt x="18603340" y="42291"/>
                  </a:cubicBezTo>
                  <a:lnTo>
                    <a:pt x="18603340" y="4726305"/>
                  </a:lnTo>
                  <a:cubicBezTo>
                    <a:pt x="18603340" y="4749673"/>
                    <a:pt x="18584290" y="4768596"/>
                    <a:pt x="18560669" y="4768596"/>
                  </a:cubicBezTo>
                  <a:lnTo>
                    <a:pt x="42672" y="4768596"/>
                  </a:lnTo>
                  <a:cubicBezTo>
                    <a:pt x="19050" y="4768596"/>
                    <a:pt x="0" y="4749673"/>
                    <a:pt x="0" y="4726305"/>
                  </a:cubicBezTo>
                  <a:lnTo>
                    <a:pt x="0" y="42291"/>
                  </a:lnTo>
                  <a:cubicBezTo>
                    <a:pt x="0" y="18923"/>
                    <a:pt x="19050" y="0"/>
                    <a:pt x="42672" y="0"/>
                  </a:cubicBezTo>
                  <a:moveTo>
                    <a:pt x="42672" y="84709"/>
                  </a:moveTo>
                  <a:lnTo>
                    <a:pt x="42672" y="42291"/>
                  </a:lnTo>
                  <a:lnTo>
                    <a:pt x="85471" y="42291"/>
                  </a:lnTo>
                  <a:lnTo>
                    <a:pt x="85471" y="4726305"/>
                  </a:lnTo>
                  <a:lnTo>
                    <a:pt x="42672" y="4726305"/>
                  </a:lnTo>
                  <a:lnTo>
                    <a:pt x="42672" y="4684014"/>
                  </a:lnTo>
                  <a:lnTo>
                    <a:pt x="18560669" y="4684014"/>
                  </a:lnTo>
                  <a:lnTo>
                    <a:pt x="18560669" y="4726305"/>
                  </a:lnTo>
                  <a:lnTo>
                    <a:pt x="18517997" y="4726305"/>
                  </a:lnTo>
                  <a:lnTo>
                    <a:pt x="18517997" y="42291"/>
                  </a:lnTo>
                  <a:lnTo>
                    <a:pt x="18560669" y="42291"/>
                  </a:lnTo>
                  <a:lnTo>
                    <a:pt x="18560669" y="84709"/>
                  </a:lnTo>
                  <a:lnTo>
                    <a:pt x="42672" y="84709"/>
                  </a:lnTo>
                  <a:close/>
                </a:path>
              </a:pathLst>
            </a:custGeom>
            <a:solidFill>
              <a:srgbClr val="1A0F6A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4520862" y="7517368"/>
            <a:ext cx="13969937" cy="9575006"/>
            <a:chOff x="0" y="0"/>
            <a:chExt cx="18626582" cy="127666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626582" cy="12766675"/>
            </a:xfrm>
            <a:custGeom>
              <a:avLst/>
              <a:gdLst/>
              <a:ahLst/>
              <a:cxnLst/>
              <a:rect l="l" t="t" r="r" b="b"/>
              <a:pathLst>
                <a:path w="18626582" h="12766675">
                  <a:moveTo>
                    <a:pt x="42291" y="0"/>
                  </a:moveTo>
                  <a:lnTo>
                    <a:pt x="18584290" y="0"/>
                  </a:lnTo>
                  <a:cubicBezTo>
                    <a:pt x="18607660" y="0"/>
                    <a:pt x="18626582" y="18923"/>
                    <a:pt x="18626582" y="42291"/>
                  </a:cubicBezTo>
                  <a:lnTo>
                    <a:pt x="18626582" y="12724385"/>
                  </a:lnTo>
                  <a:cubicBezTo>
                    <a:pt x="18626582" y="12747752"/>
                    <a:pt x="18607660" y="12766675"/>
                    <a:pt x="18584290" y="12766675"/>
                  </a:cubicBezTo>
                  <a:lnTo>
                    <a:pt x="42291" y="12766675"/>
                  </a:lnTo>
                  <a:cubicBezTo>
                    <a:pt x="18923" y="12766675"/>
                    <a:pt x="0" y="12747752"/>
                    <a:pt x="0" y="12724385"/>
                  </a:cubicBezTo>
                  <a:lnTo>
                    <a:pt x="0" y="42291"/>
                  </a:lnTo>
                  <a:cubicBezTo>
                    <a:pt x="0" y="18923"/>
                    <a:pt x="18923" y="0"/>
                    <a:pt x="42291" y="0"/>
                  </a:cubicBezTo>
                  <a:moveTo>
                    <a:pt x="42291" y="84709"/>
                  </a:moveTo>
                  <a:lnTo>
                    <a:pt x="42291" y="42291"/>
                  </a:lnTo>
                  <a:lnTo>
                    <a:pt x="84709" y="42291"/>
                  </a:lnTo>
                  <a:lnTo>
                    <a:pt x="84709" y="12724385"/>
                  </a:lnTo>
                  <a:lnTo>
                    <a:pt x="42291" y="12724385"/>
                  </a:lnTo>
                  <a:lnTo>
                    <a:pt x="42291" y="12682093"/>
                  </a:lnTo>
                  <a:lnTo>
                    <a:pt x="18584290" y="12682093"/>
                  </a:lnTo>
                  <a:lnTo>
                    <a:pt x="18584290" y="12724385"/>
                  </a:lnTo>
                  <a:lnTo>
                    <a:pt x="18542000" y="12724385"/>
                  </a:lnTo>
                  <a:lnTo>
                    <a:pt x="18542000" y="42291"/>
                  </a:lnTo>
                  <a:lnTo>
                    <a:pt x="18584290" y="42291"/>
                  </a:lnTo>
                  <a:lnTo>
                    <a:pt x="18584290" y="84709"/>
                  </a:lnTo>
                  <a:lnTo>
                    <a:pt x="42291" y="84709"/>
                  </a:lnTo>
                  <a:close/>
                </a:path>
              </a:pathLst>
            </a:custGeom>
            <a:solidFill>
              <a:srgbClr val="1A0F6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520862" y="28311262"/>
            <a:ext cx="13933418" cy="5827204"/>
            <a:chOff x="0" y="0"/>
            <a:chExt cx="18577890" cy="776960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577813" cy="7769606"/>
            </a:xfrm>
            <a:custGeom>
              <a:avLst/>
              <a:gdLst/>
              <a:ahLst/>
              <a:cxnLst/>
              <a:rect l="l" t="t" r="r" b="b"/>
              <a:pathLst>
                <a:path w="18577813" h="7769606">
                  <a:moveTo>
                    <a:pt x="42418" y="0"/>
                  </a:moveTo>
                  <a:lnTo>
                    <a:pt x="18535396" y="0"/>
                  </a:lnTo>
                  <a:cubicBezTo>
                    <a:pt x="18558890" y="0"/>
                    <a:pt x="18577813" y="18796"/>
                    <a:pt x="18577813" y="42037"/>
                  </a:cubicBezTo>
                  <a:lnTo>
                    <a:pt x="18577813" y="7727569"/>
                  </a:lnTo>
                  <a:cubicBezTo>
                    <a:pt x="18577813" y="7750810"/>
                    <a:pt x="18558763" y="7769606"/>
                    <a:pt x="18535396" y="7769606"/>
                  </a:cubicBezTo>
                  <a:lnTo>
                    <a:pt x="42418" y="7769606"/>
                  </a:lnTo>
                  <a:cubicBezTo>
                    <a:pt x="19050" y="7769606"/>
                    <a:pt x="0" y="7750810"/>
                    <a:pt x="0" y="7727569"/>
                  </a:cubicBezTo>
                  <a:lnTo>
                    <a:pt x="0" y="42037"/>
                  </a:lnTo>
                  <a:cubicBezTo>
                    <a:pt x="0" y="18796"/>
                    <a:pt x="19050" y="0"/>
                    <a:pt x="42418" y="0"/>
                  </a:cubicBezTo>
                  <a:moveTo>
                    <a:pt x="42418" y="84201"/>
                  </a:moveTo>
                  <a:lnTo>
                    <a:pt x="42418" y="42037"/>
                  </a:lnTo>
                  <a:lnTo>
                    <a:pt x="85090" y="42037"/>
                  </a:lnTo>
                  <a:lnTo>
                    <a:pt x="85090" y="7727569"/>
                  </a:lnTo>
                  <a:lnTo>
                    <a:pt x="42418" y="7727569"/>
                  </a:lnTo>
                  <a:lnTo>
                    <a:pt x="42418" y="7685532"/>
                  </a:lnTo>
                  <a:lnTo>
                    <a:pt x="18535396" y="7685532"/>
                  </a:lnTo>
                  <a:lnTo>
                    <a:pt x="18535396" y="7727569"/>
                  </a:lnTo>
                  <a:lnTo>
                    <a:pt x="18492978" y="7727569"/>
                  </a:lnTo>
                  <a:lnTo>
                    <a:pt x="18492978" y="42037"/>
                  </a:lnTo>
                  <a:lnTo>
                    <a:pt x="18535396" y="42037"/>
                  </a:lnTo>
                  <a:lnTo>
                    <a:pt x="18535396" y="84201"/>
                  </a:lnTo>
                  <a:lnTo>
                    <a:pt x="42418" y="84201"/>
                  </a:lnTo>
                  <a:close/>
                </a:path>
              </a:pathLst>
            </a:custGeom>
            <a:solidFill>
              <a:srgbClr val="1A0F6A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13402" y="1166955"/>
            <a:ext cx="5368633" cy="1628489"/>
            <a:chOff x="0" y="0"/>
            <a:chExt cx="7158177" cy="21713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158228" cy="2171319"/>
            </a:xfrm>
            <a:custGeom>
              <a:avLst/>
              <a:gdLst/>
              <a:ahLst/>
              <a:cxnLst/>
              <a:rect l="l" t="t" r="r" b="b"/>
              <a:pathLst>
                <a:path w="7158228" h="2171319">
                  <a:moveTo>
                    <a:pt x="0" y="0"/>
                  </a:moveTo>
                  <a:lnTo>
                    <a:pt x="7158228" y="0"/>
                  </a:lnTo>
                  <a:lnTo>
                    <a:pt x="7158228" y="2171319"/>
                  </a:lnTo>
                  <a:lnTo>
                    <a:pt x="0" y="217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648529" y="26790386"/>
            <a:ext cx="13333343" cy="1743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MATERIAIS E MÉTODOS</a:t>
            </a:r>
          </a:p>
          <a:p>
            <a:pPr algn="ctr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[DESCREVER OS MATERIAIS E MÉTODOS]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73856" y="21491619"/>
            <a:ext cx="13969937" cy="12646733"/>
            <a:chOff x="0" y="0"/>
            <a:chExt cx="18626582" cy="1686231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626582" cy="16862298"/>
            </a:xfrm>
            <a:custGeom>
              <a:avLst/>
              <a:gdLst/>
              <a:ahLst/>
              <a:cxnLst/>
              <a:rect l="l" t="t" r="r" b="b"/>
              <a:pathLst>
                <a:path w="18626582" h="16862298">
                  <a:moveTo>
                    <a:pt x="42291" y="0"/>
                  </a:moveTo>
                  <a:lnTo>
                    <a:pt x="18584290" y="0"/>
                  </a:lnTo>
                  <a:cubicBezTo>
                    <a:pt x="18607660" y="0"/>
                    <a:pt x="18626582" y="25019"/>
                    <a:pt x="18626582" y="55880"/>
                  </a:cubicBezTo>
                  <a:lnTo>
                    <a:pt x="18626582" y="16806418"/>
                  </a:lnTo>
                  <a:cubicBezTo>
                    <a:pt x="18626582" y="16837279"/>
                    <a:pt x="18607660" y="16862298"/>
                    <a:pt x="18584290" y="16862298"/>
                  </a:cubicBezTo>
                  <a:lnTo>
                    <a:pt x="42291" y="16862298"/>
                  </a:lnTo>
                  <a:cubicBezTo>
                    <a:pt x="18923" y="16862298"/>
                    <a:pt x="0" y="16837279"/>
                    <a:pt x="0" y="16806418"/>
                  </a:cubicBezTo>
                  <a:lnTo>
                    <a:pt x="0" y="55880"/>
                  </a:lnTo>
                  <a:cubicBezTo>
                    <a:pt x="0" y="25019"/>
                    <a:pt x="18923" y="0"/>
                    <a:pt x="42291" y="0"/>
                  </a:cubicBezTo>
                  <a:moveTo>
                    <a:pt x="42291" y="111887"/>
                  </a:moveTo>
                  <a:lnTo>
                    <a:pt x="42291" y="55880"/>
                  </a:lnTo>
                  <a:lnTo>
                    <a:pt x="84709" y="55880"/>
                  </a:lnTo>
                  <a:lnTo>
                    <a:pt x="84709" y="16806418"/>
                  </a:lnTo>
                  <a:lnTo>
                    <a:pt x="42291" y="16806418"/>
                  </a:lnTo>
                  <a:lnTo>
                    <a:pt x="42291" y="16750537"/>
                  </a:lnTo>
                  <a:lnTo>
                    <a:pt x="18584290" y="16750537"/>
                  </a:lnTo>
                  <a:lnTo>
                    <a:pt x="18584290" y="16806418"/>
                  </a:lnTo>
                  <a:lnTo>
                    <a:pt x="18542000" y="16806418"/>
                  </a:lnTo>
                  <a:lnTo>
                    <a:pt x="18542000" y="55880"/>
                  </a:lnTo>
                  <a:lnTo>
                    <a:pt x="18584290" y="55880"/>
                  </a:lnTo>
                  <a:lnTo>
                    <a:pt x="18584290" y="111887"/>
                  </a:lnTo>
                  <a:lnTo>
                    <a:pt x="42291" y="111887"/>
                  </a:lnTo>
                  <a:close/>
                </a:path>
              </a:pathLst>
            </a:custGeom>
            <a:solidFill>
              <a:srgbClr val="1A0F6A"/>
            </a:solidFill>
          </p:spPr>
        </p:sp>
      </p:grpSp>
      <p:sp>
        <p:nvSpPr>
          <p:cNvPr id="25" name="Freeform 25"/>
          <p:cNvSpPr/>
          <p:nvPr/>
        </p:nvSpPr>
        <p:spPr>
          <a:xfrm>
            <a:off x="9189858" y="522521"/>
            <a:ext cx="10542275" cy="2838719"/>
          </a:xfrm>
          <a:custGeom>
            <a:avLst/>
            <a:gdLst/>
            <a:ahLst/>
            <a:cxnLst/>
            <a:rect l="l" t="t" r="r" b="b"/>
            <a:pathLst>
              <a:path w="10542275" h="2838719">
                <a:moveTo>
                  <a:pt x="0" y="0"/>
                </a:moveTo>
                <a:lnTo>
                  <a:pt x="10542274" y="0"/>
                </a:lnTo>
                <a:lnTo>
                  <a:pt x="10542274" y="2838719"/>
                </a:lnTo>
                <a:lnTo>
                  <a:pt x="0" y="28387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9821" b="-46832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0127631" y="1109943"/>
            <a:ext cx="1711500" cy="1711500"/>
          </a:xfrm>
          <a:custGeom>
            <a:avLst/>
            <a:gdLst/>
            <a:ahLst/>
            <a:cxnLst/>
            <a:rect l="l" t="t" r="r" b="b"/>
            <a:pathLst>
              <a:path w="1711500" h="1711500">
                <a:moveTo>
                  <a:pt x="0" y="0"/>
                </a:moveTo>
                <a:lnTo>
                  <a:pt x="1711500" y="0"/>
                </a:lnTo>
                <a:lnTo>
                  <a:pt x="1711500" y="1711500"/>
                </a:lnTo>
                <a:lnTo>
                  <a:pt x="0" y="1711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5185869" y="11021692"/>
            <a:ext cx="12765596" cy="1743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RESULTADOS</a:t>
            </a:r>
          </a:p>
          <a:p>
            <a:pPr algn="ctr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[DESCREVER OS RESULTADOS]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163328" y="5980643"/>
            <a:ext cx="25548984" cy="8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8"/>
              </a:lnSpc>
            </a:pPr>
            <a:r>
              <a:rPr lang="en-US" sz="399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[PARTICIPANTES]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73856" y="39750606"/>
            <a:ext cx="24116767" cy="2819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Estudante de [</a:t>
            </a:r>
            <a:r>
              <a:rPr lang="en-US" sz="3600" spc="32">
                <a:solidFill>
                  <a:srgbClr val="FF31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Seu curso</a:t>
            </a:r>
            <a:r>
              <a:rPr lang="en-US" sz="3600" spc="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do Centro Universitário Santa Terezinha – CEST. E-mail: </a:t>
            </a:r>
          </a:p>
          <a:p>
            <a:pPr algn="l">
              <a:lnSpc>
                <a:spcPts val="4320"/>
              </a:lnSpc>
            </a:pPr>
            <a:r>
              <a:rPr lang="en-US" sz="3600" spc="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Estudante de [</a:t>
            </a:r>
            <a:r>
              <a:rPr lang="en-US" sz="3600" spc="32">
                <a:solidFill>
                  <a:srgbClr val="FF31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Seu</a:t>
            </a:r>
            <a:r>
              <a:rPr lang="en-US" sz="3600" spc="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spc="32">
                <a:solidFill>
                  <a:srgbClr val="FF31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curso</a:t>
            </a:r>
            <a:r>
              <a:rPr lang="en-US" sz="3600" spc="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do Centro Universitário Santa Terezinha – CEST. E-mail: </a:t>
            </a:r>
          </a:p>
          <a:p>
            <a:pPr algn="l">
              <a:lnSpc>
                <a:spcPts val="4320"/>
              </a:lnSpc>
            </a:pPr>
            <a:r>
              <a:rPr lang="en-US" sz="3600" spc="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Estudante de [</a:t>
            </a:r>
            <a:r>
              <a:rPr lang="en-US" sz="3600" spc="32">
                <a:solidFill>
                  <a:srgbClr val="FF31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Seu curso</a:t>
            </a:r>
            <a:r>
              <a:rPr lang="en-US" sz="3600" spc="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do Centro Universitário Santa Terezinha – CEST. E-mail: </a:t>
            </a:r>
          </a:p>
          <a:p>
            <a:pPr algn="l">
              <a:lnSpc>
                <a:spcPts val="4320"/>
              </a:lnSpc>
            </a:pPr>
            <a:r>
              <a:rPr lang="en-US" sz="3600" spc="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Estudante de [</a:t>
            </a:r>
            <a:r>
              <a:rPr lang="en-US" sz="3600" spc="32">
                <a:solidFill>
                  <a:srgbClr val="FF31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Seu curso</a:t>
            </a:r>
            <a:r>
              <a:rPr lang="en-US" sz="3600" spc="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do Centro Universitário Santa Terezinha – CEST. E-mail: </a:t>
            </a:r>
          </a:p>
          <a:p>
            <a:pPr algn="l">
              <a:lnSpc>
                <a:spcPts val="4320"/>
              </a:lnSpc>
            </a:pPr>
            <a:r>
              <a:rPr lang="en-US" sz="3600" spc="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Docente do curso de [</a:t>
            </a:r>
            <a:r>
              <a:rPr lang="en-US" sz="3600" spc="32">
                <a:solidFill>
                  <a:srgbClr val="FF31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r>
              <a:rPr lang="en-US" sz="3600" spc="3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do Centro Universitário Santa Terezinha – CEST. E-mail: 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70841" y="3768719"/>
            <a:ext cx="25852384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TÍTULO: subtítulo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30266" y="10808770"/>
            <a:ext cx="13209137" cy="1743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INTRODUÇÃO </a:t>
            </a:r>
          </a:p>
          <a:p>
            <a:pPr algn="ctr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[DESCREVER A INTRODUÇÃO]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32402" y="18411949"/>
            <a:ext cx="12765596" cy="1743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OBJETIVO </a:t>
            </a:r>
          </a:p>
          <a:p>
            <a:pPr algn="ctr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[DESCREVER OS OBJETIVOS]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463590" y="29682862"/>
            <a:ext cx="12248721" cy="245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CONSIDERAÇÕES FINAIS</a:t>
            </a:r>
          </a:p>
          <a:p>
            <a:pPr algn="ctr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[DESCREVER AS CONSIDERAÇÕES FINAIS]</a:t>
            </a:r>
          </a:p>
          <a:p>
            <a:pPr algn="ctr">
              <a:lnSpc>
                <a:spcPts val="5598"/>
              </a:lnSpc>
            </a:pPr>
            <a:endParaRPr lang="en-US" sz="4498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542288" y="36131021"/>
            <a:ext cx="9753952" cy="1743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REFERÊNCIA</a:t>
            </a:r>
          </a:p>
          <a:p>
            <a:pPr algn="ctr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[DESCREVER AS REFERÊNCIAS]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521064" y="22135624"/>
            <a:ext cx="12297051" cy="952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8"/>
              </a:lnSpc>
            </a:pPr>
            <a:r>
              <a:rPr lang="en-US" sz="449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[ESPAÇO PARA FIGURAS E ILUSTRAÇÕES]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2063180" y="1332644"/>
            <a:ext cx="4854887" cy="1489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"/>
              </a:lnSpc>
            </a:pPr>
            <a:r>
              <a:rPr lang="en-US" sz="2626" spc="89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GOVERNO DO</a:t>
            </a:r>
          </a:p>
          <a:p>
            <a:pPr algn="l">
              <a:lnSpc>
                <a:spcPts val="6558"/>
              </a:lnSpc>
            </a:pPr>
            <a:r>
              <a:rPr lang="en-US" sz="5908" b="1" spc="-324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MARANHÃO</a:t>
            </a:r>
          </a:p>
          <a:p>
            <a:pPr algn="l">
              <a:lnSpc>
                <a:spcPts val="4826"/>
              </a:lnSpc>
            </a:pPr>
            <a:r>
              <a:rPr lang="en-US" sz="3283" b="1" spc="-18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SEDIHPOP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I Congresso 2026.pptx</dc:title>
  <cp:lastModifiedBy>laylsonjesus9@gmail.com</cp:lastModifiedBy>
  <cp:revision>2</cp:revision>
  <dcterms:created xsi:type="dcterms:W3CDTF">2006-08-16T00:00:00Z</dcterms:created>
  <dcterms:modified xsi:type="dcterms:W3CDTF">2026-05-06T11:33:56Z</dcterms:modified>
  <dc:identifier>DAHI2o8XC10</dc:identifier>
</cp:coreProperties>
</file>