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28800425" cy="51192113"/>
  <p:notesSz cx="6858000" cy="9144000"/>
  <p:embeddedFontLst>
    <p:embeddedFont>
      <p:font typeface="Arial Black" panose="020B0604020202020204" pitchFamily="34" charset="0"/>
      <p:bold r:id="rId5"/>
    </p:embeddedFont>
    <p:embeddedFont>
      <p:font typeface="Montserrat" pitchFamily="2" charset="77"/>
      <p:regular r:id="rId6"/>
      <p:bold r:id="rId7"/>
      <p:italic r:id="rId8"/>
      <p:boldItalic r:id="rId9"/>
    </p:embeddedFont>
    <p:embeddedFont>
      <p:font typeface="Montserrat Bold" pitchFamily="2" charset="77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9" userDrawn="1">
          <p15:clr>
            <a:srgbClr val="A4A3A4"/>
          </p15:clr>
        </p15:guide>
        <p15:guide id="2" pos="25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186"/>
    <a:srgbClr val="54007F"/>
    <a:srgbClr val="6C157E"/>
    <a:srgbClr val="720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38" autoAdjust="0"/>
  </p:normalViewPr>
  <p:slideViewPr>
    <p:cSldViewPr>
      <p:cViewPr>
        <p:scale>
          <a:sx n="30" d="100"/>
          <a:sy n="30" d="100"/>
        </p:scale>
        <p:origin x="40" y="320"/>
      </p:cViewPr>
      <p:guideLst>
        <p:guide orient="horz" pos="2559"/>
        <p:guide pos="25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2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16901679200711E-2"/>
          <c:y val="0.17481013694721875"/>
          <c:w val="0.9203891291369718"/>
          <c:h val="0.8251898630527813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54007F"/>
            </a:solidFill>
          </c:spPr>
          <c:dPt>
            <c:idx val="0"/>
            <c:bubble3D val="0"/>
            <c:spPr>
              <a:solidFill>
                <a:srgbClr val="5400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6F0-D744-A314-A17B040EA004}"/>
              </c:ext>
            </c:extLst>
          </c:dPt>
          <c:dPt>
            <c:idx val="1"/>
            <c:bubble3D val="0"/>
            <c:spPr>
              <a:solidFill>
                <a:srgbClr val="5400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4A-0B4A-A2D3-4DD450EDF9FB}"/>
              </c:ext>
            </c:extLst>
          </c:dPt>
          <c:dPt>
            <c:idx val="2"/>
            <c:bubble3D val="0"/>
            <c:spPr>
              <a:solidFill>
                <a:srgbClr val="5400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4A-0B4A-A2D3-4DD450EDF9FB}"/>
              </c:ext>
            </c:extLst>
          </c:dPt>
          <c:dPt>
            <c:idx val="3"/>
            <c:bubble3D val="0"/>
            <c:spPr>
              <a:solidFill>
                <a:srgbClr val="5400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4A-0B4A-A2D3-4DD450EDF9FB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0-D744-A314-A17B040EA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A-9140-BCAF-CE22A9094DF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4A-9140-BCAF-CE22A9094DF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4A-9140-BCAF-CE22A9094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1356944"/>
        <c:axId val="1133025744"/>
      </c:barChart>
      <c:catAx>
        <c:axId val="102135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3025744"/>
        <c:crosses val="autoZero"/>
        <c:auto val="1"/>
        <c:lblAlgn val="ctr"/>
        <c:lblOffset val="100"/>
        <c:noMultiLvlLbl val="0"/>
      </c:catAx>
      <c:valAx>
        <c:axId val="113302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135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54007F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271707290836629E-2"/>
          <c:y val="0.10716184410948069"/>
          <c:w val="0.9000267116591647"/>
          <c:h val="0.827260567601720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A-1941-AD6F-B933E1DF3D7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A-1941-AD6F-B933E1DF3D7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3A-1941-AD6F-B933E1DF3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3323584"/>
        <c:axId val="823446992"/>
      </c:barChart>
      <c:catAx>
        <c:axId val="82332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3446992"/>
        <c:crosses val="autoZero"/>
        <c:auto val="1"/>
        <c:lblAlgn val="ctr"/>
        <c:lblOffset val="100"/>
        <c:noMultiLvlLbl val="0"/>
      </c:catAx>
      <c:valAx>
        <c:axId val="82344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332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54007F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B635A-271D-6F43-AA71-50139D9CD187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D48BAF-D2FE-8743-82C3-D371553D2D37}">
      <dgm:prSet phldrT="[Texto]" phldr="1"/>
      <dgm:spPr>
        <a:solidFill>
          <a:srgbClr val="54007F"/>
        </a:solidFill>
      </dgm:spPr>
      <dgm:t>
        <a:bodyPr/>
        <a:lstStyle/>
        <a:p>
          <a:endParaRPr lang="pt-BR"/>
        </a:p>
      </dgm:t>
    </dgm:pt>
    <dgm:pt modelId="{39421065-CF6F-8F46-9FA1-E78A0DF663B2}" type="parTrans" cxnId="{5E2CD4A3-CCD9-9041-B609-FFD0292EAC3E}">
      <dgm:prSet/>
      <dgm:spPr/>
      <dgm:t>
        <a:bodyPr/>
        <a:lstStyle/>
        <a:p>
          <a:endParaRPr lang="pt-BR"/>
        </a:p>
      </dgm:t>
    </dgm:pt>
    <dgm:pt modelId="{F5CA18E1-89C1-8F49-AA85-F66A1C094A8B}" type="sibTrans" cxnId="{5E2CD4A3-CCD9-9041-B609-FFD0292EAC3E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B4539E5F-C038-304E-8A39-116A0AD39774}">
      <dgm:prSet phldrT="[Texto]" phldr="1"/>
      <dgm:spPr>
        <a:solidFill>
          <a:srgbClr val="54007F"/>
        </a:solidFill>
      </dgm:spPr>
      <dgm:t>
        <a:bodyPr/>
        <a:lstStyle/>
        <a:p>
          <a:endParaRPr lang="pt-BR"/>
        </a:p>
      </dgm:t>
    </dgm:pt>
    <dgm:pt modelId="{89B8BBBD-41DE-D64C-A32C-AC2231FE69C2}" type="parTrans" cxnId="{0C2A3E44-2F9A-EB45-B901-5483734788F3}">
      <dgm:prSet/>
      <dgm:spPr/>
      <dgm:t>
        <a:bodyPr/>
        <a:lstStyle/>
        <a:p>
          <a:endParaRPr lang="pt-BR"/>
        </a:p>
      </dgm:t>
    </dgm:pt>
    <dgm:pt modelId="{D3C1B9E3-5D61-594D-8584-7B645CFB883D}" type="sibTrans" cxnId="{0C2A3E44-2F9A-EB45-B901-5483734788F3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1C062F9C-7ECC-304E-B687-5A35B0044B59}">
      <dgm:prSet phldrT="[Texto]" phldr="1"/>
      <dgm:spPr>
        <a:solidFill>
          <a:srgbClr val="54007F"/>
        </a:solidFill>
      </dgm:spPr>
      <dgm:t>
        <a:bodyPr/>
        <a:lstStyle/>
        <a:p>
          <a:endParaRPr lang="pt-BR"/>
        </a:p>
      </dgm:t>
    </dgm:pt>
    <dgm:pt modelId="{BE3AB833-DFD6-AA4E-9483-8FEB660ECDFE}" type="parTrans" cxnId="{7D15982D-7E74-954B-B774-F0BAC56B60B5}">
      <dgm:prSet/>
      <dgm:spPr/>
      <dgm:t>
        <a:bodyPr/>
        <a:lstStyle/>
        <a:p>
          <a:endParaRPr lang="pt-BR"/>
        </a:p>
      </dgm:t>
    </dgm:pt>
    <dgm:pt modelId="{09BED814-B79F-CC48-8767-CDC1B3CACC79}" type="sibTrans" cxnId="{7D15982D-7E74-954B-B774-F0BAC56B60B5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0C19FDA2-1114-5045-81B9-E1E65AB669D3}">
      <dgm:prSet phldrT="[Texto]" phldr="1"/>
      <dgm:spPr>
        <a:solidFill>
          <a:srgbClr val="54007F"/>
        </a:solidFill>
      </dgm:spPr>
      <dgm:t>
        <a:bodyPr/>
        <a:lstStyle/>
        <a:p>
          <a:endParaRPr lang="pt-BR"/>
        </a:p>
      </dgm:t>
    </dgm:pt>
    <dgm:pt modelId="{1FC97B72-BB81-A640-BC25-D59114826364}" type="parTrans" cxnId="{18E15935-0B7B-5043-8A12-9734A51BF78A}">
      <dgm:prSet/>
      <dgm:spPr/>
      <dgm:t>
        <a:bodyPr/>
        <a:lstStyle/>
        <a:p>
          <a:endParaRPr lang="pt-BR"/>
        </a:p>
      </dgm:t>
    </dgm:pt>
    <dgm:pt modelId="{3F646B2B-86D8-6742-8BF0-18038CB52D46}" type="sibTrans" cxnId="{18E15935-0B7B-5043-8A12-9734A51BF78A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DD4AFB88-2168-A242-A4EF-19FE4B284B3C}">
      <dgm:prSet phldrT="[Texto]" phldr="1"/>
      <dgm:spPr>
        <a:solidFill>
          <a:srgbClr val="54007F"/>
        </a:solidFill>
      </dgm:spPr>
      <dgm:t>
        <a:bodyPr/>
        <a:lstStyle/>
        <a:p>
          <a:endParaRPr lang="pt-BR"/>
        </a:p>
      </dgm:t>
    </dgm:pt>
    <dgm:pt modelId="{CC4C2EC1-26D7-E849-8D49-4F537B246B34}" type="parTrans" cxnId="{A762F3B6-11A2-004D-9FCC-D664731948B2}">
      <dgm:prSet/>
      <dgm:spPr/>
      <dgm:t>
        <a:bodyPr/>
        <a:lstStyle/>
        <a:p>
          <a:endParaRPr lang="pt-BR"/>
        </a:p>
      </dgm:t>
    </dgm:pt>
    <dgm:pt modelId="{26418942-BE84-F94E-8808-89143A1EBD53}" type="sibTrans" cxnId="{A762F3B6-11A2-004D-9FCC-D664731948B2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43EF2E82-061A-5A45-A9F9-C14C8C663791}">
      <dgm:prSet phldrT="[Texto]" phldr="1"/>
      <dgm:spPr>
        <a:solidFill>
          <a:srgbClr val="54007F"/>
        </a:solidFill>
      </dgm:spPr>
      <dgm:t>
        <a:bodyPr/>
        <a:lstStyle/>
        <a:p>
          <a:endParaRPr lang="pt-BR"/>
        </a:p>
      </dgm:t>
    </dgm:pt>
    <dgm:pt modelId="{35EE3A65-5A08-154F-9630-2C8A6B6E013D}" type="parTrans" cxnId="{907805DF-9F33-E049-AEED-5AC8A74304D3}">
      <dgm:prSet/>
      <dgm:spPr/>
      <dgm:t>
        <a:bodyPr/>
        <a:lstStyle/>
        <a:p>
          <a:endParaRPr lang="pt-BR"/>
        </a:p>
      </dgm:t>
    </dgm:pt>
    <dgm:pt modelId="{58491177-95B5-734F-800A-895421CDB307}" type="sibTrans" cxnId="{907805DF-9F33-E049-AEED-5AC8A74304D3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7E35DA8A-CE03-FF4D-B29D-92656109604D}">
      <dgm:prSet phldrT="[Texto]" phldr="1"/>
      <dgm:spPr>
        <a:solidFill>
          <a:srgbClr val="54007F"/>
        </a:solidFill>
      </dgm:spPr>
      <dgm:t>
        <a:bodyPr/>
        <a:lstStyle/>
        <a:p>
          <a:endParaRPr lang="pt-BR"/>
        </a:p>
      </dgm:t>
    </dgm:pt>
    <dgm:pt modelId="{687FF7A5-96F4-1442-8EB8-E239E2066E0A}" type="parTrans" cxnId="{959D3DF2-2599-CE4B-8B81-8D62A4BEE1F0}">
      <dgm:prSet/>
      <dgm:spPr/>
      <dgm:t>
        <a:bodyPr/>
        <a:lstStyle/>
        <a:p>
          <a:endParaRPr lang="pt-BR"/>
        </a:p>
      </dgm:t>
    </dgm:pt>
    <dgm:pt modelId="{A76BB8CF-77D8-3744-AD7F-50C80814F111}" type="sibTrans" cxnId="{959D3DF2-2599-CE4B-8B81-8D62A4BEE1F0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C03A2B2F-2431-094A-9E61-52C65EC385A4}">
      <dgm:prSet phldrT="[Texto]" phldr="1"/>
      <dgm:spPr>
        <a:solidFill>
          <a:srgbClr val="54007F"/>
        </a:solidFill>
      </dgm:spPr>
      <dgm:t>
        <a:bodyPr/>
        <a:lstStyle/>
        <a:p>
          <a:endParaRPr lang="pt-BR"/>
        </a:p>
      </dgm:t>
    </dgm:pt>
    <dgm:pt modelId="{C82D05B9-AEE7-104B-A359-AD130A867E29}" type="parTrans" cxnId="{E07DDADE-B8D9-874F-9BCD-A5946298F7B4}">
      <dgm:prSet/>
      <dgm:spPr/>
      <dgm:t>
        <a:bodyPr/>
        <a:lstStyle/>
        <a:p>
          <a:endParaRPr lang="pt-BR"/>
        </a:p>
      </dgm:t>
    </dgm:pt>
    <dgm:pt modelId="{858C4CC5-571F-BD4F-BE59-02B4824CD91E}" type="sibTrans" cxnId="{E07DDADE-B8D9-874F-9BCD-A5946298F7B4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57F4D126-012E-6544-B48A-441AAE6D3376}">
      <dgm:prSet phldrT="[Texto]" phldr="1"/>
      <dgm:spPr>
        <a:solidFill>
          <a:srgbClr val="54007F"/>
        </a:solidFill>
      </dgm:spPr>
      <dgm:t>
        <a:bodyPr/>
        <a:lstStyle/>
        <a:p>
          <a:endParaRPr lang="pt-BR"/>
        </a:p>
      </dgm:t>
    </dgm:pt>
    <dgm:pt modelId="{F2FE177C-7B80-6B48-B2A9-A9BC65B2E972}" type="parTrans" cxnId="{F845E20E-DAAF-1B4D-898B-F29BFE6AA005}">
      <dgm:prSet/>
      <dgm:spPr/>
      <dgm:t>
        <a:bodyPr/>
        <a:lstStyle/>
        <a:p>
          <a:endParaRPr lang="pt-BR"/>
        </a:p>
      </dgm:t>
    </dgm:pt>
    <dgm:pt modelId="{212DA2E1-14B8-CE43-B45F-DBAD98A085D5}" type="sibTrans" cxnId="{F845E20E-DAAF-1B4D-898B-F29BFE6AA005}">
      <dgm:prSet/>
      <dgm:spPr/>
      <dgm:t>
        <a:bodyPr/>
        <a:lstStyle/>
        <a:p>
          <a:endParaRPr lang="pt-BR"/>
        </a:p>
      </dgm:t>
    </dgm:pt>
    <dgm:pt modelId="{F50C2199-1EF5-C941-B54E-547E74BBE369}" type="pres">
      <dgm:prSet presAssocID="{13CB635A-271D-6F43-AA71-50139D9CD187}" presName="Name0" presStyleCnt="0">
        <dgm:presLayoutVars>
          <dgm:dir/>
          <dgm:resizeHandles/>
        </dgm:presLayoutVars>
      </dgm:prSet>
      <dgm:spPr/>
    </dgm:pt>
    <dgm:pt modelId="{108F9311-CFC9-9E4A-9081-4A2561A1511E}" type="pres">
      <dgm:prSet presAssocID="{A6D48BAF-D2FE-8743-82C3-D371553D2D37}" presName="compNode" presStyleCnt="0"/>
      <dgm:spPr/>
    </dgm:pt>
    <dgm:pt modelId="{53C92A05-E299-C146-85C2-FFD4BF2FFD4D}" type="pres">
      <dgm:prSet presAssocID="{A6D48BAF-D2FE-8743-82C3-D371553D2D37}" presName="dummyConnPt" presStyleCnt="0"/>
      <dgm:spPr/>
    </dgm:pt>
    <dgm:pt modelId="{86E01D49-7FC4-0A41-877C-0B6B79FF52B8}" type="pres">
      <dgm:prSet presAssocID="{A6D48BAF-D2FE-8743-82C3-D371553D2D37}" presName="node" presStyleLbl="node1" presStyleIdx="0" presStyleCnt="9">
        <dgm:presLayoutVars>
          <dgm:bulletEnabled val="1"/>
        </dgm:presLayoutVars>
      </dgm:prSet>
      <dgm:spPr/>
    </dgm:pt>
    <dgm:pt modelId="{F095E591-7296-8A4C-A9DB-FE37A8373188}" type="pres">
      <dgm:prSet presAssocID="{F5CA18E1-89C1-8F49-AA85-F66A1C094A8B}" presName="sibTrans" presStyleLbl="bgSibTrans2D1" presStyleIdx="0" presStyleCnt="8"/>
      <dgm:spPr/>
    </dgm:pt>
    <dgm:pt modelId="{B274DB87-8B21-294E-85C9-98A0025220B3}" type="pres">
      <dgm:prSet presAssocID="{B4539E5F-C038-304E-8A39-116A0AD39774}" presName="compNode" presStyleCnt="0"/>
      <dgm:spPr/>
    </dgm:pt>
    <dgm:pt modelId="{F1D7E913-5948-CF44-8103-86AD9AE386F8}" type="pres">
      <dgm:prSet presAssocID="{B4539E5F-C038-304E-8A39-116A0AD39774}" presName="dummyConnPt" presStyleCnt="0"/>
      <dgm:spPr/>
    </dgm:pt>
    <dgm:pt modelId="{7623BA06-06FF-6C42-A748-275A46B70E71}" type="pres">
      <dgm:prSet presAssocID="{B4539E5F-C038-304E-8A39-116A0AD39774}" presName="node" presStyleLbl="node1" presStyleIdx="1" presStyleCnt="9">
        <dgm:presLayoutVars>
          <dgm:bulletEnabled val="1"/>
        </dgm:presLayoutVars>
      </dgm:prSet>
      <dgm:spPr/>
    </dgm:pt>
    <dgm:pt modelId="{407F5755-7067-D34B-814B-4B1CCF15EE72}" type="pres">
      <dgm:prSet presAssocID="{D3C1B9E3-5D61-594D-8584-7B645CFB883D}" presName="sibTrans" presStyleLbl="bgSibTrans2D1" presStyleIdx="1" presStyleCnt="8"/>
      <dgm:spPr/>
    </dgm:pt>
    <dgm:pt modelId="{A20CFA2B-48A1-1648-87F2-C7C138E4C1AD}" type="pres">
      <dgm:prSet presAssocID="{1C062F9C-7ECC-304E-B687-5A35B0044B59}" presName="compNode" presStyleCnt="0"/>
      <dgm:spPr/>
    </dgm:pt>
    <dgm:pt modelId="{022A3382-9B74-6644-AA69-CF0AD40EE544}" type="pres">
      <dgm:prSet presAssocID="{1C062F9C-7ECC-304E-B687-5A35B0044B59}" presName="dummyConnPt" presStyleCnt="0"/>
      <dgm:spPr/>
    </dgm:pt>
    <dgm:pt modelId="{968AF31D-B4E8-C54E-8C23-969070A8D863}" type="pres">
      <dgm:prSet presAssocID="{1C062F9C-7ECC-304E-B687-5A35B0044B59}" presName="node" presStyleLbl="node1" presStyleIdx="2" presStyleCnt="9">
        <dgm:presLayoutVars>
          <dgm:bulletEnabled val="1"/>
        </dgm:presLayoutVars>
      </dgm:prSet>
      <dgm:spPr/>
    </dgm:pt>
    <dgm:pt modelId="{07BE901C-C5A5-5048-8F4E-DDAB46FFB93E}" type="pres">
      <dgm:prSet presAssocID="{09BED814-B79F-CC48-8767-CDC1B3CACC79}" presName="sibTrans" presStyleLbl="bgSibTrans2D1" presStyleIdx="2" presStyleCnt="8"/>
      <dgm:spPr/>
    </dgm:pt>
    <dgm:pt modelId="{90948CAE-048F-424A-A309-C62AE0BF919D}" type="pres">
      <dgm:prSet presAssocID="{0C19FDA2-1114-5045-81B9-E1E65AB669D3}" presName="compNode" presStyleCnt="0"/>
      <dgm:spPr/>
    </dgm:pt>
    <dgm:pt modelId="{B7BFCCF8-6EE3-1940-93B2-F9AFD5A95174}" type="pres">
      <dgm:prSet presAssocID="{0C19FDA2-1114-5045-81B9-E1E65AB669D3}" presName="dummyConnPt" presStyleCnt="0"/>
      <dgm:spPr/>
    </dgm:pt>
    <dgm:pt modelId="{01D2F05D-57D7-1748-A95E-F45B2FC2C727}" type="pres">
      <dgm:prSet presAssocID="{0C19FDA2-1114-5045-81B9-E1E65AB669D3}" presName="node" presStyleLbl="node1" presStyleIdx="3" presStyleCnt="9">
        <dgm:presLayoutVars>
          <dgm:bulletEnabled val="1"/>
        </dgm:presLayoutVars>
      </dgm:prSet>
      <dgm:spPr/>
    </dgm:pt>
    <dgm:pt modelId="{922353C7-6300-8B42-A783-95AF75BEA303}" type="pres">
      <dgm:prSet presAssocID="{3F646B2B-86D8-6742-8BF0-18038CB52D46}" presName="sibTrans" presStyleLbl="bgSibTrans2D1" presStyleIdx="3" presStyleCnt="8"/>
      <dgm:spPr/>
    </dgm:pt>
    <dgm:pt modelId="{80497396-3DCB-1249-BDC8-B0986BEF6C93}" type="pres">
      <dgm:prSet presAssocID="{DD4AFB88-2168-A242-A4EF-19FE4B284B3C}" presName="compNode" presStyleCnt="0"/>
      <dgm:spPr/>
    </dgm:pt>
    <dgm:pt modelId="{ED5B0ED8-F382-B647-BD15-F2100AA23FB8}" type="pres">
      <dgm:prSet presAssocID="{DD4AFB88-2168-A242-A4EF-19FE4B284B3C}" presName="dummyConnPt" presStyleCnt="0"/>
      <dgm:spPr/>
    </dgm:pt>
    <dgm:pt modelId="{F7AA4042-33F4-4E48-A812-832DFD271AE5}" type="pres">
      <dgm:prSet presAssocID="{DD4AFB88-2168-A242-A4EF-19FE4B284B3C}" presName="node" presStyleLbl="node1" presStyleIdx="4" presStyleCnt="9">
        <dgm:presLayoutVars>
          <dgm:bulletEnabled val="1"/>
        </dgm:presLayoutVars>
      </dgm:prSet>
      <dgm:spPr/>
    </dgm:pt>
    <dgm:pt modelId="{E7F06E9D-DB39-C449-964D-853B2AE5C1BE}" type="pres">
      <dgm:prSet presAssocID="{26418942-BE84-F94E-8808-89143A1EBD53}" presName="sibTrans" presStyleLbl="bgSibTrans2D1" presStyleIdx="4" presStyleCnt="8"/>
      <dgm:spPr/>
    </dgm:pt>
    <dgm:pt modelId="{99AB6618-377D-1746-A3E1-F6004DB54AED}" type="pres">
      <dgm:prSet presAssocID="{43EF2E82-061A-5A45-A9F9-C14C8C663791}" presName="compNode" presStyleCnt="0"/>
      <dgm:spPr/>
    </dgm:pt>
    <dgm:pt modelId="{097409E9-7257-354E-8328-283D950BCAB8}" type="pres">
      <dgm:prSet presAssocID="{43EF2E82-061A-5A45-A9F9-C14C8C663791}" presName="dummyConnPt" presStyleCnt="0"/>
      <dgm:spPr/>
    </dgm:pt>
    <dgm:pt modelId="{A4BA652F-1EAA-0D42-BE91-A877098C798C}" type="pres">
      <dgm:prSet presAssocID="{43EF2E82-061A-5A45-A9F9-C14C8C663791}" presName="node" presStyleLbl="node1" presStyleIdx="5" presStyleCnt="9">
        <dgm:presLayoutVars>
          <dgm:bulletEnabled val="1"/>
        </dgm:presLayoutVars>
      </dgm:prSet>
      <dgm:spPr/>
    </dgm:pt>
    <dgm:pt modelId="{BDC3F469-DA0B-A740-B803-651DBAD80B9E}" type="pres">
      <dgm:prSet presAssocID="{58491177-95B5-734F-800A-895421CDB307}" presName="sibTrans" presStyleLbl="bgSibTrans2D1" presStyleIdx="5" presStyleCnt="8"/>
      <dgm:spPr/>
    </dgm:pt>
    <dgm:pt modelId="{906204C7-D455-D14F-B2ED-F01515387293}" type="pres">
      <dgm:prSet presAssocID="{7E35DA8A-CE03-FF4D-B29D-92656109604D}" presName="compNode" presStyleCnt="0"/>
      <dgm:spPr/>
    </dgm:pt>
    <dgm:pt modelId="{C351F1C1-4CBB-5543-B453-5DB8344CA89E}" type="pres">
      <dgm:prSet presAssocID="{7E35DA8A-CE03-FF4D-B29D-92656109604D}" presName="dummyConnPt" presStyleCnt="0"/>
      <dgm:spPr/>
    </dgm:pt>
    <dgm:pt modelId="{79687345-DD37-794C-8C17-C8AC504F8876}" type="pres">
      <dgm:prSet presAssocID="{7E35DA8A-CE03-FF4D-B29D-92656109604D}" presName="node" presStyleLbl="node1" presStyleIdx="6" presStyleCnt="9">
        <dgm:presLayoutVars>
          <dgm:bulletEnabled val="1"/>
        </dgm:presLayoutVars>
      </dgm:prSet>
      <dgm:spPr/>
    </dgm:pt>
    <dgm:pt modelId="{0042709B-51D7-0540-9376-FF919C696836}" type="pres">
      <dgm:prSet presAssocID="{A76BB8CF-77D8-3744-AD7F-50C80814F111}" presName="sibTrans" presStyleLbl="bgSibTrans2D1" presStyleIdx="6" presStyleCnt="8"/>
      <dgm:spPr/>
    </dgm:pt>
    <dgm:pt modelId="{4631B4F0-EA0A-0B48-BBE1-8A87DEF4F619}" type="pres">
      <dgm:prSet presAssocID="{C03A2B2F-2431-094A-9E61-52C65EC385A4}" presName="compNode" presStyleCnt="0"/>
      <dgm:spPr/>
    </dgm:pt>
    <dgm:pt modelId="{54E42E64-0D88-0447-ABA4-9D20AE83624D}" type="pres">
      <dgm:prSet presAssocID="{C03A2B2F-2431-094A-9E61-52C65EC385A4}" presName="dummyConnPt" presStyleCnt="0"/>
      <dgm:spPr/>
    </dgm:pt>
    <dgm:pt modelId="{49F37D05-2AC2-124B-BDA0-50B1386483B9}" type="pres">
      <dgm:prSet presAssocID="{C03A2B2F-2431-094A-9E61-52C65EC385A4}" presName="node" presStyleLbl="node1" presStyleIdx="7" presStyleCnt="9">
        <dgm:presLayoutVars>
          <dgm:bulletEnabled val="1"/>
        </dgm:presLayoutVars>
      </dgm:prSet>
      <dgm:spPr/>
    </dgm:pt>
    <dgm:pt modelId="{29764823-C475-784C-8712-67C08E18DCEB}" type="pres">
      <dgm:prSet presAssocID="{858C4CC5-571F-BD4F-BE59-02B4824CD91E}" presName="sibTrans" presStyleLbl="bgSibTrans2D1" presStyleIdx="7" presStyleCnt="8"/>
      <dgm:spPr/>
    </dgm:pt>
    <dgm:pt modelId="{764AF695-7713-0848-AB4F-B9C01CB2CE99}" type="pres">
      <dgm:prSet presAssocID="{57F4D126-012E-6544-B48A-441AAE6D3376}" presName="compNode" presStyleCnt="0"/>
      <dgm:spPr/>
    </dgm:pt>
    <dgm:pt modelId="{54B5D462-F97B-3D47-A32A-E6E1D407F693}" type="pres">
      <dgm:prSet presAssocID="{57F4D126-012E-6544-B48A-441AAE6D3376}" presName="dummyConnPt" presStyleCnt="0"/>
      <dgm:spPr/>
    </dgm:pt>
    <dgm:pt modelId="{20532861-BD18-4E41-8E78-A1FF0526293E}" type="pres">
      <dgm:prSet presAssocID="{57F4D126-012E-6544-B48A-441AAE6D3376}" presName="node" presStyleLbl="node1" presStyleIdx="8" presStyleCnt="9">
        <dgm:presLayoutVars>
          <dgm:bulletEnabled val="1"/>
        </dgm:presLayoutVars>
      </dgm:prSet>
      <dgm:spPr/>
    </dgm:pt>
  </dgm:ptLst>
  <dgm:cxnLst>
    <dgm:cxn modelId="{32360F07-AF84-0340-9127-65FF95DD8725}" type="presOf" srcId="{858C4CC5-571F-BD4F-BE59-02B4824CD91E}" destId="{29764823-C475-784C-8712-67C08E18DCEB}" srcOrd="0" destOrd="0" presId="urn:microsoft.com/office/officeart/2005/8/layout/bProcess4"/>
    <dgm:cxn modelId="{2157D80D-38EE-4842-BE0E-1CA74634E0B7}" type="presOf" srcId="{D3C1B9E3-5D61-594D-8584-7B645CFB883D}" destId="{407F5755-7067-D34B-814B-4B1CCF15EE72}" srcOrd="0" destOrd="0" presId="urn:microsoft.com/office/officeart/2005/8/layout/bProcess4"/>
    <dgm:cxn modelId="{F845E20E-DAAF-1B4D-898B-F29BFE6AA005}" srcId="{13CB635A-271D-6F43-AA71-50139D9CD187}" destId="{57F4D126-012E-6544-B48A-441AAE6D3376}" srcOrd="8" destOrd="0" parTransId="{F2FE177C-7B80-6B48-B2A9-A9BC65B2E972}" sibTransId="{212DA2E1-14B8-CE43-B45F-DBAD98A085D5}"/>
    <dgm:cxn modelId="{7C142C1B-851C-4748-8BC5-30C6949A38BB}" type="presOf" srcId="{DD4AFB88-2168-A242-A4EF-19FE4B284B3C}" destId="{F7AA4042-33F4-4E48-A812-832DFD271AE5}" srcOrd="0" destOrd="0" presId="urn:microsoft.com/office/officeart/2005/8/layout/bProcess4"/>
    <dgm:cxn modelId="{753BFA1D-CA12-CE46-B138-E1712DEC1C67}" type="presOf" srcId="{F5CA18E1-89C1-8F49-AA85-F66A1C094A8B}" destId="{F095E591-7296-8A4C-A9DB-FE37A8373188}" srcOrd="0" destOrd="0" presId="urn:microsoft.com/office/officeart/2005/8/layout/bProcess4"/>
    <dgm:cxn modelId="{7D15982D-7E74-954B-B774-F0BAC56B60B5}" srcId="{13CB635A-271D-6F43-AA71-50139D9CD187}" destId="{1C062F9C-7ECC-304E-B687-5A35B0044B59}" srcOrd="2" destOrd="0" parTransId="{BE3AB833-DFD6-AA4E-9483-8FEB660ECDFE}" sibTransId="{09BED814-B79F-CC48-8767-CDC1B3CACC79}"/>
    <dgm:cxn modelId="{18E15935-0B7B-5043-8A12-9734A51BF78A}" srcId="{13CB635A-271D-6F43-AA71-50139D9CD187}" destId="{0C19FDA2-1114-5045-81B9-E1E65AB669D3}" srcOrd="3" destOrd="0" parTransId="{1FC97B72-BB81-A640-BC25-D59114826364}" sibTransId="{3F646B2B-86D8-6742-8BF0-18038CB52D46}"/>
    <dgm:cxn modelId="{12863741-0ACC-4941-93F3-93D484A4B561}" type="presOf" srcId="{1C062F9C-7ECC-304E-B687-5A35B0044B59}" destId="{968AF31D-B4E8-C54E-8C23-969070A8D863}" srcOrd="0" destOrd="0" presId="urn:microsoft.com/office/officeart/2005/8/layout/bProcess4"/>
    <dgm:cxn modelId="{0C2A3E44-2F9A-EB45-B901-5483734788F3}" srcId="{13CB635A-271D-6F43-AA71-50139D9CD187}" destId="{B4539E5F-C038-304E-8A39-116A0AD39774}" srcOrd="1" destOrd="0" parTransId="{89B8BBBD-41DE-D64C-A32C-AC2231FE69C2}" sibTransId="{D3C1B9E3-5D61-594D-8584-7B645CFB883D}"/>
    <dgm:cxn modelId="{89B3766E-28F8-F44C-8FE0-3E51560BC4C0}" type="presOf" srcId="{A6D48BAF-D2FE-8743-82C3-D371553D2D37}" destId="{86E01D49-7FC4-0A41-877C-0B6B79FF52B8}" srcOrd="0" destOrd="0" presId="urn:microsoft.com/office/officeart/2005/8/layout/bProcess4"/>
    <dgm:cxn modelId="{D05FA78D-23E6-6F46-AD7F-6F3363595667}" type="presOf" srcId="{A76BB8CF-77D8-3744-AD7F-50C80814F111}" destId="{0042709B-51D7-0540-9376-FF919C696836}" srcOrd="0" destOrd="0" presId="urn:microsoft.com/office/officeart/2005/8/layout/bProcess4"/>
    <dgm:cxn modelId="{57E5A891-A2D3-444F-AEC5-396F6ED3447E}" type="presOf" srcId="{B4539E5F-C038-304E-8A39-116A0AD39774}" destId="{7623BA06-06FF-6C42-A748-275A46B70E71}" srcOrd="0" destOrd="0" presId="urn:microsoft.com/office/officeart/2005/8/layout/bProcess4"/>
    <dgm:cxn modelId="{B733FB9E-DBB5-2C44-9E18-90B839450553}" type="presOf" srcId="{09BED814-B79F-CC48-8767-CDC1B3CACC79}" destId="{07BE901C-C5A5-5048-8F4E-DDAB46FFB93E}" srcOrd="0" destOrd="0" presId="urn:microsoft.com/office/officeart/2005/8/layout/bProcess4"/>
    <dgm:cxn modelId="{26E451A0-81A0-1D4B-A2CC-527D62BED5FA}" type="presOf" srcId="{13CB635A-271D-6F43-AA71-50139D9CD187}" destId="{F50C2199-1EF5-C941-B54E-547E74BBE369}" srcOrd="0" destOrd="0" presId="urn:microsoft.com/office/officeart/2005/8/layout/bProcess4"/>
    <dgm:cxn modelId="{293942A3-D877-DF48-B10D-59A1FB4579CC}" type="presOf" srcId="{57F4D126-012E-6544-B48A-441AAE6D3376}" destId="{20532861-BD18-4E41-8E78-A1FF0526293E}" srcOrd="0" destOrd="0" presId="urn:microsoft.com/office/officeart/2005/8/layout/bProcess4"/>
    <dgm:cxn modelId="{5E2CD4A3-CCD9-9041-B609-FFD0292EAC3E}" srcId="{13CB635A-271D-6F43-AA71-50139D9CD187}" destId="{A6D48BAF-D2FE-8743-82C3-D371553D2D37}" srcOrd="0" destOrd="0" parTransId="{39421065-CF6F-8F46-9FA1-E78A0DF663B2}" sibTransId="{F5CA18E1-89C1-8F49-AA85-F66A1C094A8B}"/>
    <dgm:cxn modelId="{32A2E4AA-2700-DE41-BE27-1373C42196A9}" type="presOf" srcId="{3F646B2B-86D8-6742-8BF0-18038CB52D46}" destId="{922353C7-6300-8B42-A783-95AF75BEA303}" srcOrd="0" destOrd="0" presId="urn:microsoft.com/office/officeart/2005/8/layout/bProcess4"/>
    <dgm:cxn modelId="{A762F3B6-11A2-004D-9FCC-D664731948B2}" srcId="{13CB635A-271D-6F43-AA71-50139D9CD187}" destId="{DD4AFB88-2168-A242-A4EF-19FE4B284B3C}" srcOrd="4" destOrd="0" parTransId="{CC4C2EC1-26D7-E849-8D49-4F537B246B34}" sibTransId="{26418942-BE84-F94E-8808-89143A1EBD53}"/>
    <dgm:cxn modelId="{191B94BB-0497-C742-A63A-D22D7FCBBAC2}" type="presOf" srcId="{C03A2B2F-2431-094A-9E61-52C65EC385A4}" destId="{49F37D05-2AC2-124B-BDA0-50B1386483B9}" srcOrd="0" destOrd="0" presId="urn:microsoft.com/office/officeart/2005/8/layout/bProcess4"/>
    <dgm:cxn modelId="{E99148BF-7159-104F-AFA8-B5CC76E760EB}" type="presOf" srcId="{43EF2E82-061A-5A45-A9F9-C14C8C663791}" destId="{A4BA652F-1EAA-0D42-BE91-A877098C798C}" srcOrd="0" destOrd="0" presId="urn:microsoft.com/office/officeart/2005/8/layout/bProcess4"/>
    <dgm:cxn modelId="{066609C1-318B-964B-A4FE-D8212185BF60}" type="presOf" srcId="{58491177-95B5-734F-800A-895421CDB307}" destId="{BDC3F469-DA0B-A740-B803-651DBAD80B9E}" srcOrd="0" destOrd="0" presId="urn:microsoft.com/office/officeart/2005/8/layout/bProcess4"/>
    <dgm:cxn modelId="{C8FCD1D0-78DC-C345-906B-F2C0003A5AA1}" type="presOf" srcId="{0C19FDA2-1114-5045-81B9-E1E65AB669D3}" destId="{01D2F05D-57D7-1748-A95E-F45B2FC2C727}" srcOrd="0" destOrd="0" presId="urn:microsoft.com/office/officeart/2005/8/layout/bProcess4"/>
    <dgm:cxn modelId="{3A84B4D3-6B84-FC4F-A81E-0C5B1FEF65F7}" type="presOf" srcId="{7E35DA8A-CE03-FF4D-B29D-92656109604D}" destId="{79687345-DD37-794C-8C17-C8AC504F8876}" srcOrd="0" destOrd="0" presId="urn:microsoft.com/office/officeart/2005/8/layout/bProcess4"/>
    <dgm:cxn modelId="{543C3FDE-0E18-C24B-A785-E896F1545F39}" type="presOf" srcId="{26418942-BE84-F94E-8808-89143A1EBD53}" destId="{E7F06E9D-DB39-C449-964D-853B2AE5C1BE}" srcOrd="0" destOrd="0" presId="urn:microsoft.com/office/officeart/2005/8/layout/bProcess4"/>
    <dgm:cxn modelId="{E07DDADE-B8D9-874F-9BCD-A5946298F7B4}" srcId="{13CB635A-271D-6F43-AA71-50139D9CD187}" destId="{C03A2B2F-2431-094A-9E61-52C65EC385A4}" srcOrd="7" destOrd="0" parTransId="{C82D05B9-AEE7-104B-A359-AD130A867E29}" sibTransId="{858C4CC5-571F-BD4F-BE59-02B4824CD91E}"/>
    <dgm:cxn modelId="{907805DF-9F33-E049-AEED-5AC8A74304D3}" srcId="{13CB635A-271D-6F43-AA71-50139D9CD187}" destId="{43EF2E82-061A-5A45-A9F9-C14C8C663791}" srcOrd="5" destOrd="0" parTransId="{35EE3A65-5A08-154F-9630-2C8A6B6E013D}" sibTransId="{58491177-95B5-734F-800A-895421CDB307}"/>
    <dgm:cxn modelId="{959D3DF2-2599-CE4B-8B81-8D62A4BEE1F0}" srcId="{13CB635A-271D-6F43-AA71-50139D9CD187}" destId="{7E35DA8A-CE03-FF4D-B29D-92656109604D}" srcOrd="6" destOrd="0" parTransId="{687FF7A5-96F4-1442-8EB8-E239E2066E0A}" sibTransId="{A76BB8CF-77D8-3744-AD7F-50C80814F111}"/>
    <dgm:cxn modelId="{18A0D393-BB72-7A47-B704-A11626DE3A85}" type="presParOf" srcId="{F50C2199-1EF5-C941-B54E-547E74BBE369}" destId="{108F9311-CFC9-9E4A-9081-4A2561A1511E}" srcOrd="0" destOrd="0" presId="urn:microsoft.com/office/officeart/2005/8/layout/bProcess4"/>
    <dgm:cxn modelId="{A095590F-1AC4-3D49-9380-40EDDDB375CD}" type="presParOf" srcId="{108F9311-CFC9-9E4A-9081-4A2561A1511E}" destId="{53C92A05-E299-C146-85C2-FFD4BF2FFD4D}" srcOrd="0" destOrd="0" presId="urn:microsoft.com/office/officeart/2005/8/layout/bProcess4"/>
    <dgm:cxn modelId="{722A7255-760C-E24F-82C6-E705C4CA9841}" type="presParOf" srcId="{108F9311-CFC9-9E4A-9081-4A2561A1511E}" destId="{86E01D49-7FC4-0A41-877C-0B6B79FF52B8}" srcOrd="1" destOrd="0" presId="urn:microsoft.com/office/officeart/2005/8/layout/bProcess4"/>
    <dgm:cxn modelId="{FE852C14-303C-2646-9AD4-6A2804164277}" type="presParOf" srcId="{F50C2199-1EF5-C941-B54E-547E74BBE369}" destId="{F095E591-7296-8A4C-A9DB-FE37A8373188}" srcOrd="1" destOrd="0" presId="urn:microsoft.com/office/officeart/2005/8/layout/bProcess4"/>
    <dgm:cxn modelId="{7ABFCB2F-8A9E-9642-9B0D-18C6D53382A6}" type="presParOf" srcId="{F50C2199-1EF5-C941-B54E-547E74BBE369}" destId="{B274DB87-8B21-294E-85C9-98A0025220B3}" srcOrd="2" destOrd="0" presId="urn:microsoft.com/office/officeart/2005/8/layout/bProcess4"/>
    <dgm:cxn modelId="{90BF4DD3-2C84-9C4B-AE14-0C3FD6968639}" type="presParOf" srcId="{B274DB87-8B21-294E-85C9-98A0025220B3}" destId="{F1D7E913-5948-CF44-8103-86AD9AE386F8}" srcOrd="0" destOrd="0" presId="urn:microsoft.com/office/officeart/2005/8/layout/bProcess4"/>
    <dgm:cxn modelId="{C8AF59D4-2F2E-0F48-A669-AE09AB2D21D5}" type="presParOf" srcId="{B274DB87-8B21-294E-85C9-98A0025220B3}" destId="{7623BA06-06FF-6C42-A748-275A46B70E71}" srcOrd="1" destOrd="0" presId="urn:microsoft.com/office/officeart/2005/8/layout/bProcess4"/>
    <dgm:cxn modelId="{4F972134-E364-2947-B245-5F27C548D410}" type="presParOf" srcId="{F50C2199-1EF5-C941-B54E-547E74BBE369}" destId="{407F5755-7067-D34B-814B-4B1CCF15EE72}" srcOrd="3" destOrd="0" presId="urn:microsoft.com/office/officeart/2005/8/layout/bProcess4"/>
    <dgm:cxn modelId="{5F8CB9A3-C4F5-F846-800F-AC2CADDC6374}" type="presParOf" srcId="{F50C2199-1EF5-C941-B54E-547E74BBE369}" destId="{A20CFA2B-48A1-1648-87F2-C7C138E4C1AD}" srcOrd="4" destOrd="0" presId="urn:microsoft.com/office/officeart/2005/8/layout/bProcess4"/>
    <dgm:cxn modelId="{61663B6F-AB10-5048-AD55-828FA61428EE}" type="presParOf" srcId="{A20CFA2B-48A1-1648-87F2-C7C138E4C1AD}" destId="{022A3382-9B74-6644-AA69-CF0AD40EE544}" srcOrd="0" destOrd="0" presId="urn:microsoft.com/office/officeart/2005/8/layout/bProcess4"/>
    <dgm:cxn modelId="{91211E54-A316-8E44-BB00-10F27D4A722D}" type="presParOf" srcId="{A20CFA2B-48A1-1648-87F2-C7C138E4C1AD}" destId="{968AF31D-B4E8-C54E-8C23-969070A8D863}" srcOrd="1" destOrd="0" presId="urn:microsoft.com/office/officeart/2005/8/layout/bProcess4"/>
    <dgm:cxn modelId="{BFBBF789-C370-1C4D-B270-E5606C31D7B9}" type="presParOf" srcId="{F50C2199-1EF5-C941-B54E-547E74BBE369}" destId="{07BE901C-C5A5-5048-8F4E-DDAB46FFB93E}" srcOrd="5" destOrd="0" presId="urn:microsoft.com/office/officeart/2005/8/layout/bProcess4"/>
    <dgm:cxn modelId="{E8DBFC09-A496-E641-9724-8D4C4E05DF6E}" type="presParOf" srcId="{F50C2199-1EF5-C941-B54E-547E74BBE369}" destId="{90948CAE-048F-424A-A309-C62AE0BF919D}" srcOrd="6" destOrd="0" presId="urn:microsoft.com/office/officeart/2005/8/layout/bProcess4"/>
    <dgm:cxn modelId="{D55288D0-6001-6B41-B40C-29A53277CF3E}" type="presParOf" srcId="{90948CAE-048F-424A-A309-C62AE0BF919D}" destId="{B7BFCCF8-6EE3-1940-93B2-F9AFD5A95174}" srcOrd="0" destOrd="0" presId="urn:microsoft.com/office/officeart/2005/8/layout/bProcess4"/>
    <dgm:cxn modelId="{2FDC6E20-BF2A-4345-A5A7-36D760A18C5F}" type="presParOf" srcId="{90948CAE-048F-424A-A309-C62AE0BF919D}" destId="{01D2F05D-57D7-1748-A95E-F45B2FC2C727}" srcOrd="1" destOrd="0" presId="urn:microsoft.com/office/officeart/2005/8/layout/bProcess4"/>
    <dgm:cxn modelId="{E6A2A00D-DF54-2146-B5BC-776C28DC99AF}" type="presParOf" srcId="{F50C2199-1EF5-C941-B54E-547E74BBE369}" destId="{922353C7-6300-8B42-A783-95AF75BEA303}" srcOrd="7" destOrd="0" presId="urn:microsoft.com/office/officeart/2005/8/layout/bProcess4"/>
    <dgm:cxn modelId="{3EFF6A05-52A6-9746-BD5C-7F0F2DF2688E}" type="presParOf" srcId="{F50C2199-1EF5-C941-B54E-547E74BBE369}" destId="{80497396-3DCB-1249-BDC8-B0986BEF6C93}" srcOrd="8" destOrd="0" presId="urn:microsoft.com/office/officeart/2005/8/layout/bProcess4"/>
    <dgm:cxn modelId="{AA5CE7F4-2363-794B-A244-19A214BD1456}" type="presParOf" srcId="{80497396-3DCB-1249-BDC8-B0986BEF6C93}" destId="{ED5B0ED8-F382-B647-BD15-F2100AA23FB8}" srcOrd="0" destOrd="0" presId="urn:microsoft.com/office/officeart/2005/8/layout/bProcess4"/>
    <dgm:cxn modelId="{78FD6041-1100-4442-886F-1D34494CAA7D}" type="presParOf" srcId="{80497396-3DCB-1249-BDC8-B0986BEF6C93}" destId="{F7AA4042-33F4-4E48-A812-832DFD271AE5}" srcOrd="1" destOrd="0" presId="urn:microsoft.com/office/officeart/2005/8/layout/bProcess4"/>
    <dgm:cxn modelId="{8D800FC6-C74C-7547-880E-2BECD3B3679D}" type="presParOf" srcId="{F50C2199-1EF5-C941-B54E-547E74BBE369}" destId="{E7F06E9D-DB39-C449-964D-853B2AE5C1BE}" srcOrd="9" destOrd="0" presId="urn:microsoft.com/office/officeart/2005/8/layout/bProcess4"/>
    <dgm:cxn modelId="{29F494D8-A5AC-1140-8D82-363D52DA3388}" type="presParOf" srcId="{F50C2199-1EF5-C941-B54E-547E74BBE369}" destId="{99AB6618-377D-1746-A3E1-F6004DB54AED}" srcOrd="10" destOrd="0" presId="urn:microsoft.com/office/officeart/2005/8/layout/bProcess4"/>
    <dgm:cxn modelId="{52BE2816-D138-BD4E-91FB-9385BBEF216E}" type="presParOf" srcId="{99AB6618-377D-1746-A3E1-F6004DB54AED}" destId="{097409E9-7257-354E-8328-283D950BCAB8}" srcOrd="0" destOrd="0" presId="urn:microsoft.com/office/officeart/2005/8/layout/bProcess4"/>
    <dgm:cxn modelId="{0EE84F83-CB5E-A04B-9E69-1D212C81F6D0}" type="presParOf" srcId="{99AB6618-377D-1746-A3E1-F6004DB54AED}" destId="{A4BA652F-1EAA-0D42-BE91-A877098C798C}" srcOrd="1" destOrd="0" presId="urn:microsoft.com/office/officeart/2005/8/layout/bProcess4"/>
    <dgm:cxn modelId="{9820748A-6479-394F-B3DF-107B3BF0F758}" type="presParOf" srcId="{F50C2199-1EF5-C941-B54E-547E74BBE369}" destId="{BDC3F469-DA0B-A740-B803-651DBAD80B9E}" srcOrd="11" destOrd="0" presId="urn:microsoft.com/office/officeart/2005/8/layout/bProcess4"/>
    <dgm:cxn modelId="{C0182699-24A1-094B-885B-46E1C622AAA3}" type="presParOf" srcId="{F50C2199-1EF5-C941-B54E-547E74BBE369}" destId="{906204C7-D455-D14F-B2ED-F01515387293}" srcOrd="12" destOrd="0" presId="urn:microsoft.com/office/officeart/2005/8/layout/bProcess4"/>
    <dgm:cxn modelId="{9322D307-D9B0-AF46-8240-6A398C60AC59}" type="presParOf" srcId="{906204C7-D455-D14F-B2ED-F01515387293}" destId="{C351F1C1-4CBB-5543-B453-5DB8344CA89E}" srcOrd="0" destOrd="0" presId="urn:microsoft.com/office/officeart/2005/8/layout/bProcess4"/>
    <dgm:cxn modelId="{8891C134-7AC1-B547-A136-B12E916DEC52}" type="presParOf" srcId="{906204C7-D455-D14F-B2ED-F01515387293}" destId="{79687345-DD37-794C-8C17-C8AC504F8876}" srcOrd="1" destOrd="0" presId="urn:microsoft.com/office/officeart/2005/8/layout/bProcess4"/>
    <dgm:cxn modelId="{8C6EB5C0-D9BA-D543-A6FC-3FC29550B8FE}" type="presParOf" srcId="{F50C2199-1EF5-C941-B54E-547E74BBE369}" destId="{0042709B-51D7-0540-9376-FF919C696836}" srcOrd="13" destOrd="0" presId="urn:microsoft.com/office/officeart/2005/8/layout/bProcess4"/>
    <dgm:cxn modelId="{9D1C2FAF-2AD0-7B46-B29D-BF7EFDE4F2D2}" type="presParOf" srcId="{F50C2199-1EF5-C941-B54E-547E74BBE369}" destId="{4631B4F0-EA0A-0B48-BBE1-8A87DEF4F619}" srcOrd="14" destOrd="0" presId="urn:microsoft.com/office/officeart/2005/8/layout/bProcess4"/>
    <dgm:cxn modelId="{4B229962-387E-E74E-8F95-03BD90AAC09F}" type="presParOf" srcId="{4631B4F0-EA0A-0B48-BBE1-8A87DEF4F619}" destId="{54E42E64-0D88-0447-ABA4-9D20AE83624D}" srcOrd="0" destOrd="0" presId="urn:microsoft.com/office/officeart/2005/8/layout/bProcess4"/>
    <dgm:cxn modelId="{5BE9FA9D-D6C4-0745-B1C4-CEBE009ACA07}" type="presParOf" srcId="{4631B4F0-EA0A-0B48-BBE1-8A87DEF4F619}" destId="{49F37D05-2AC2-124B-BDA0-50B1386483B9}" srcOrd="1" destOrd="0" presId="urn:microsoft.com/office/officeart/2005/8/layout/bProcess4"/>
    <dgm:cxn modelId="{3385DA55-0069-D149-B28F-1850D12095BB}" type="presParOf" srcId="{F50C2199-1EF5-C941-B54E-547E74BBE369}" destId="{29764823-C475-784C-8712-67C08E18DCEB}" srcOrd="15" destOrd="0" presId="urn:microsoft.com/office/officeart/2005/8/layout/bProcess4"/>
    <dgm:cxn modelId="{0ACF746C-6F22-1B4A-A27D-3908EDE78483}" type="presParOf" srcId="{F50C2199-1EF5-C941-B54E-547E74BBE369}" destId="{764AF695-7713-0848-AB4F-B9C01CB2CE99}" srcOrd="16" destOrd="0" presId="urn:microsoft.com/office/officeart/2005/8/layout/bProcess4"/>
    <dgm:cxn modelId="{4A676B37-573B-8744-8F15-6C3AC5A31814}" type="presParOf" srcId="{764AF695-7713-0848-AB4F-B9C01CB2CE99}" destId="{54B5D462-F97B-3D47-A32A-E6E1D407F693}" srcOrd="0" destOrd="0" presId="urn:microsoft.com/office/officeart/2005/8/layout/bProcess4"/>
    <dgm:cxn modelId="{2933CF4B-326B-ED4A-B844-207E471DEE0D}" type="presParOf" srcId="{764AF695-7713-0848-AB4F-B9C01CB2CE99}" destId="{20532861-BD18-4E41-8E78-A1FF0526293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BABA8-388E-4548-BF86-95823E99C4EC}" type="doc">
      <dgm:prSet loTypeId="urn:microsoft.com/office/officeart/2008/layout/CircularPictureCallou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1DFF7C-816C-A34E-AA08-746ED4F80368}">
      <dgm:prSet/>
      <dgm:spPr/>
      <dgm:t>
        <a:bodyPr/>
        <a:lstStyle/>
        <a:p>
          <a:endParaRPr lang="pt-BR"/>
        </a:p>
      </dgm:t>
    </dgm:pt>
    <dgm:pt modelId="{9368822F-8E35-CD46-AFC5-9BE59C9DFA8A}" type="parTrans" cxnId="{FAC51430-BCD0-254B-A29E-00D5B96DF200}">
      <dgm:prSet/>
      <dgm:spPr/>
      <dgm:t>
        <a:bodyPr/>
        <a:lstStyle/>
        <a:p>
          <a:endParaRPr lang="pt-BR"/>
        </a:p>
      </dgm:t>
    </dgm:pt>
    <dgm:pt modelId="{5C69FD1D-435E-3447-A539-159BA636C102}" type="sibTrans" cxnId="{FAC51430-BCD0-254B-A29E-00D5B96DF200}">
      <dgm:prSet/>
      <dgm:spPr>
        <a:solidFill>
          <a:srgbClr val="54007F"/>
        </a:solidFill>
      </dgm:spPr>
      <dgm:t>
        <a:bodyPr/>
        <a:lstStyle/>
        <a:p>
          <a:endParaRPr lang="pt-BR"/>
        </a:p>
      </dgm:t>
    </dgm:pt>
    <dgm:pt modelId="{BD5A6E91-4068-3A42-A0AE-AC35C48CECA6}">
      <dgm:prSet phldrT="[Texto]" phldr="1"/>
      <dgm:spPr/>
      <dgm:t>
        <a:bodyPr/>
        <a:lstStyle/>
        <a:p>
          <a:endParaRPr lang="pt-BR"/>
        </a:p>
      </dgm:t>
    </dgm:pt>
    <dgm:pt modelId="{95000413-2DAC-4244-B42A-C2FB2D03957C}" type="parTrans" cxnId="{F551563D-D156-FA41-B7E9-D5C83AC6BED5}">
      <dgm:prSet/>
      <dgm:spPr/>
      <dgm:t>
        <a:bodyPr/>
        <a:lstStyle/>
        <a:p>
          <a:endParaRPr lang="pt-BR"/>
        </a:p>
      </dgm:t>
    </dgm:pt>
    <dgm:pt modelId="{C026541D-FF43-1344-96CF-368E012F3ACA}" type="sibTrans" cxnId="{F551563D-D156-FA41-B7E9-D5C83AC6BED5}">
      <dgm:prSet/>
      <dgm:spPr>
        <a:solidFill>
          <a:srgbClr val="5A0186"/>
        </a:solidFill>
      </dgm:spPr>
      <dgm:t>
        <a:bodyPr/>
        <a:lstStyle/>
        <a:p>
          <a:endParaRPr lang="pt-BR"/>
        </a:p>
      </dgm:t>
    </dgm:pt>
    <dgm:pt modelId="{BEBD453F-821A-BC41-AD7D-195D06EBBDBF}">
      <dgm:prSet phldrT="[Texto]" phldr="1"/>
      <dgm:spPr/>
      <dgm:t>
        <a:bodyPr/>
        <a:lstStyle/>
        <a:p>
          <a:endParaRPr lang="pt-BR"/>
        </a:p>
      </dgm:t>
    </dgm:pt>
    <dgm:pt modelId="{09DBBDDD-BC3F-5049-82E4-94FC5C5122BD}" type="parTrans" cxnId="{746957DC-D572-1D48-B79A-87062EB8C96E}">
      <dgm:prSet/>
      <dgm:spPr/>
      <dgm:t>
        <a:bodyPr/>
        <a:lstStyle/>
        <a:p>
          <a:endParaRPr lang="pt-BR"/>
        </a:p>
      </dgm:t>
    </dgm:pt>
    <dgm:pt modelId="{34CE06B9-6F41-9B42-9CC2-1982F9A5E62D}" type="sibTrans" cxnId="{746957DC-D572-1D48-B79A-87062EB8C96E}">
      <dgm:prSet/>
      <dgm:spPr>
        <a:solidFill>
          <a:srgbClr val="5A0186"/>
        </a:solidFill>
      </dgm:spPr>
      <dgm:t>
        <a:bodyPr/>
        <a:lstStyle/>
        <a:p>
          <a:endParaRPr lang="pt-BR"/>
        </a:p>
      </dgm:t>
    </dgm:pt>
    <dgm:pt modelId="{E16D50E5-F47B-A544-8DDC-FB60DD3C2216}">
      <dgm:prSet phldrT="[Texto]" phldr="1"/>
      <dgm:spPr/>
      <dgm:t>
        <a:bodyPr/>
        <a:lstStyle/>
        <a:p>
          <a:endParaRPr lang="pt-BR"/>
        </a:p>
      </dgm:t>
    </dgm:pt>
    <dgm:pt modelId="{97C07A19-D55C-8F40-953B-9B82214EE44D}" type="parTrans" cxnId="{7610C25E-EEE7-B24B-A870-B228592F3460}">
      <dgm:prSet/>
      <dgm:spPr/>
      <dgm:t>
        <a:bodyPr/>
        <a:lstStyle/>
        <a:p>
          <a:endParaRPr lang="pt-BR"/>
        </a:p>
      </dgm:t>
    </dgm:pt>
    <dgm:pt modelId="{EEC454E2-44BC-6945-BDC5-BEC0A25418CF}" type="sibTrans" cxnId="{7610C25E-EEE7-B24B-A870-B228592F3460}">
      <dgm:prSet/>
      <dgm:spPr>
        <a:solidFill>
          <a:srgbClr val="5A0186"/>
        </a:solidFill>
      </dgm:spPr>
      <dgm:t>
        <a:bodyPr/>
        <a:lstStyle/>
        <a:p>
          <a:endParaRPr lang="pt-BR"/>
        </a:p>
      </dgm:t>
    </dgm:pt>
    <dgm:pt modelId="{F08A59E9-C4EE-844D-86BE-5257C3E3BB72}" type="pres">
      <dgm:prSet presAssocID="{E69BABA8-388E-4548-BF86-95823E99C4EC}" presName="Name0" presStyleCnt="0">
        <dgm:presLayoutVars>
          <dgm:chMax val="7"/>
          <dgm:chPref val="7"/>
          <dgm:dir/>
        </dgm:presLayoutVars>
      </dgm:prSet>
      <dgm:spPr/>
    </dgm:pt>
    <dgm:pt modelId="{6FA92795-C93E-4A4D-AF78-3274085057BA}" type="pres">
      <dgm:prSet presAssocID="{E69BABA8-388E-4548-BF86-95823E99C4EC}" presName="Name1" presStyleCnt="0"/>
      <dgm:spPr/>
    </dgm:pt>
    <dgm:pt modelId="{4E149DF3-7B49-1941-9B2D-B675B205ECDE}" type="pres">
      <dgm:prSet presAssocID="{5C69FD1D-435E-3447-A539-159BA636C102}" presName="picture_1" presStyleCnt="0"/>
      <dgm:spPr/>
    </dgm:pt>
    <dgm:pt modelId="{9E2003BD-760D-8C42-BBC7-945CAA6CE06C}" type="pres">
      <dgm:prSet presAssocID="{5C69FD1D-435E-3447-A539-159BA636C102}" presName="pictureRepeatNode" presStyleLbl="alignImgPlace1" presStyleIdx="0" presStyleCnt="4"/>
      <dgm:spPr/>
    </dgm:pt>
    <dgm:pt modelId="{61F207E0-97E2-8D45-B3E3-1ACBE4CAAC66}" type="pres">
      <dgm:prSet presAssocID="{1F1DFF7C-816C-A34E-AA08-746ED4F80368}" presName="text_1" presStyleLbl="node1" presStyleIdx="0" presStyleCnt="0">
        <dgm:presLayoutVars>
          <dgm:bulletEnabled val="1"/>
        </dgm:presLayoutVars>
      </dgm:prSet>
      <dgm:spPr/>
    </dgm:pt>
    <dgm:pt modelId="{EE586DB8-8750-394F-918B-D2DC9A32D7F5}" type="pres">
      <dgm:prSet presAssocID="{C026541D-FF43-1344-96CF-368E012F3ACA}" presName="picture_2" presStyleCnt="0"/>
      <dgm:spPr/>
    </dgm:pt>
    <dgm:pt modelId="{B76CA9C2-DFA0-2F4C-9CFC-6467BC48C028}" type="pres">
      <dgm:prSet presAssocID="{C026541D-FF43-1344-96CF-368E012F3ACA}" presName="pictureRepeatNode" presStyleLbl="alignImgPlace1" presStyleIdx="1" presStyleCnt="4"/>
      <dgm:spPr/>
    </dgm:pt>
    <dgm:pt modelId="{5C636A95-0E28-8548-908C-FA14CEF327CB}" type="pres">
      <dgm:prSet presAssocID="{BD5A6E91-4068-3A42-A0AE-AC35C48CECA6}" presName="line_2" presStyleLbl="parChTrans1D1" presStyleIdx="0" presStyleCnt="3"/>
      <dgm:spPr/>
    </dgm:pt>
    <dgm:pt modelId="{708D83D4-68D1-5144-91E9-4E9CFDFA80FB}" type="pres">
      <dgm:prSet presAssocID="{BD5A6E91-4068-3A42-A0AE-AC35C48CECA6}" presName="textparent_2" presStyleLbl="node1" presStyleIdx="0" presStyleCnt="0"/>
      <dgm:spPr/>
    </dgm:pt>
    <dgm:pt modelId="{3D9A9156-CC3B-B44F-8714-40E982726527}" type="pres">
      <dgm:prSet presAssocID="{BD5A6E91-4068-3A42-A0AE-AC35C48CECA6}" presName="text_2" presStyleLbl="revTx" presStyleIdx="0" presStyleCnt="3">
        <dgm:presLayoutVars>
          <dgm:bulletEnabled val="1"/>
        </dgm:presLayoutVars>
      </dgm:prSet>
      <dgm:spPr/>
    </dgm:pt>
    <dgm:pt modelId="{738014DA-615D-F04B-805C-84B67318ACDC}" type="pres">
      <dgm:prSet presAssocID="{34CE06B9-6F41-9B42-9CC2-1982F9A5E62D}" presName="picture_3" presStyleCnt="0"/>
      <dgm:spPr/>
    </dgm:pt>
    <dgm:pt modelId="{DBDBF6A8-FF63-8A4D-BE46-B7F7B1A9D212}" type="pres">
      <dgm:prSet presAssocID="{34CE06B9-6F41-9B42-9CC2-1982F9A5E62D}" presName="pictureRepeatNode" presStyleLbl="alignImgPlace1" presStyleIdx="2" presStyleCnt="4"/>
      <dgm:spPr/>
    </dgm:pt>
    <dgm:pt modelId="{B2E2A87D-4B5B-1445-A85E-B5F56AFECB44}" type="pres">
      <dgm:prSet presAssocID="{BEBD453F-821A-BC41-AD7D-195D06EBBDBF}" presName="line_3" presStyleLbl="parChTrans1D1" presStyleIdx="1" presStyleCnt="3"/>
      <dgm:spPr/>
    </dgm:pt>
    <dgm:pt modelId="{A45EC247-B562-4642-A229-F5DB176F78A4}" type="pres">
      <dgm:prSet presAssocID="{BEBD453F-821A-BC41-AD7D-195D06EBBDBF}" presName="textparent_3" presStyleLbl="node1" presStyleIdx="0" presStyleCnt="0"/>
      <dgm:spPr/>
    </dgm:pt>
    <dgm:pt modelId="{74CA2BB6-E235-3244-BF95-C513DE5F968D}" type="pres">
      <dgm:prSet presAssocID="{BEBD453F-821A-BC41-AD7D-195D06EBBDBF}" presName="text_3" presStyleLbl="revTx" presStyleIdx="1" presStyleCnt="3">
        <dgm:presLayoutVars>
          <dgm:bulletEnabled val="1"/>
        </dgm:presLayoutVars>
      </dgm:prSet>
      <dgm:spPr/>
    </dgm:pt>
    <dgm:pt modelId="{71125C64-9FF2-A641-8837-EEB451DCC230}" type="pres">
      <dgm:prSet presAssocID="{EEC454E2-44BC-6945-BDC5-BEC0A25418CF}" presName="picture_4" presStyleCnt="0"/>
      <dgm:spPr/>
    </dgm:pt>
    <dgm:pt modelId="{7C20301D-ED1C-854A-ABB8-08193F2CEBD1}" type="pres">
      <dgm:prSet presAssocID="{EEC454E2-44BC-6945-BDC5-BEC0A25418CF}" presName="pictureRepeatNode" presStyleLbl="alignImgPlace1" presStyleIdx="3" presStyleCnt="4"/>
      <dgm:spPr/>
    </dgm:pt>
    <dgm:pt modelId="{AF2BA2B3-5F6A-1B4A-86AC-607D964E2D05}" type="pres">
      <dgm:prSet presAssocID="{E16D50E5-F47B-A544-8DDC-FB60DD3C2216}" presName="line_4" presStyleLbl="parChTrans1D1" presStyleIdx="2" presStyleCnt="3"/>
      <dgm:spPr/>
    </dgm:pt>
    <dgm:pt modelId="{276B7033-AA5A-854B-A066-F51A55CE8B7E}" type="pres">
      <dgm:prSet presAssocID="{E16D50E5-F47B-A544-8DDC-FB60DD3C2216}" presName="textparent_4" presStyleLbl="node1" presStyleIdx="0" presStyleCnt="0"/>
      <dgm:spPr/>
    </dgm:pt>
    <dgm:pt modelId="{B81839D6-A953-6E41-BB15-1A929B275D24}" type="pres">
      <dgm:prSet presAssocID="{E16D50E5-F47B-A544-8DDC-FB60DD3C2216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7792C1C-6C91-7447-A3BF-F192298FCD0E}" type="presOf" srcId="{BEBD453F-821A-BC41-AD7D-195D06EBBDBF}" destId="{74CA2BB6-E235-3244-BF95-C513DE5F968D}" srcOrd="0" destOrd="0" presId="urn:microsoft.com/office/officeart/2008/layout/CircularPictureCallout"/>
    <dgm:cxn modelId="{6A21FE1D-6BC7-324C-9A0A-4AF46CC4E77E}" type="presOf" srcId="{1F1DFF7C-816C-A34E-AA08-746ED4F80368}" destId="{61F207E0-97E2-8D45-B3E3-1ACBE4CAAC66}" srcOrd="0" destOrd="0" presId="urn:microsoft.com/office/officeart/2008/layout/CircularPictureCallout"/>
    <dgm:cxn modelId="{FAC51430-BCD0-254B-A29E-00D5B96DF200}" srcId="{E69BABA8-388E-4548-BF86-95823E99C4EC}" destId="{1F1DFF7C-816C-A34E-AA08-746ED4F80368}" srcOrd="0" destOrd="0" parTransId="{9368822F-8E35-CD46-AFC5-9BE59C9DFA8A}" sibTransId="{5C69FD1D-435E-3447-A539-159BA636C102}"/>
    <dgm:cxn modelId="{F551563D-D156-FA41-B7E9-D5C83AC6BED5}" srcId="{E69BABA8-388E-4548-BF86-95823E99C4EC}" destId="{BD5A6E91-4068-3A42-A0AE-AC35C48CECA6}" srcOrd="1" destOrd="0" parTransId="{95000413-2DAC-4244-B42A-C2FB2D03957C}" sibTransId="{C026541D-FF43-1344-96CF-368E012F3ACA}"/>
    <dgm:cxn modelId="{3E9A8755-3B69-D045-8CAE-537E277617D4}" type="presOf" srcId="{E16D50E5-F47B-A544-8DDC-FB60DD3C2216}" destId="{B81839D6-A953-6E41-BB15-1A929B275D24}" srcOrd="0" destOrd="0" presId="urn:microsoft.com/office/officeart/2008/layout/CircularPictureCallout"/>
    <dgm:cxn modelId="{7610C25E-EEE7-B24B-A870-B228592F3460}" srcId="{E69BABA8-388E-4548-BF86-95823E99C4EC}" destId="{E16D50E5-F47B-A544-8DDC-FB60DD3C2216}" srcOrd="3" destOrd="0" parTransId="{97C07A19-D55C-8F40-953B-9B82214EE44D}" sibTransId="{EEC454E2-44BC-6945-BDC5-BEC0A25418CF}"/>
    <dgm:cxn modelId="{BE0EFA86-481B-E94C-8FD5-C6AFC4DD94B7}" type="presOf" srcId="{EEC454E2-44BC-6945-BDC5-BEC0A25418CF}" destId="{7C20301D-ED1C-854A-ABB8-08193F2CEBD1}" srcOrd="0" destOrd="0" presId="urn:microsoft.com/office/officeart/2008/layout/CircularPictureCallout"/>
    <dgm:cxn modelId="{F545478F-B824-134D-9960-258C9BA8B67E}" type="presOf" srcId="{E69BABA8-388E-4548-BF86-95823E99C4EC}" destId="{F08A59E9-C4EE-844D-86BE-5257C3E3BB72}" srcOrd="0" destOrd="0" presId="urn:microsoft.com/office/officeart/2008/layout/CircularPictureCallout"/>
    <dgm:cxn modelId="{982D5C90-B59C-8948-A987-F26B0B479909}" type="presOf" srcId="{5C69FD1D-435E-3447-A539-159BA636C102}" destId="{9E2003BD-760D-8C42-BBC7-945CAA6CE06C}" srcOrd="0" destOrd="0" presId="urn:microsoft.com/office/officeart/2008/layout/CircularPictureCallout"/>
    <dgm:cxn modelId="{736BDADA-5804-FE42-9434-C46FCB09992B}" type="presOf" srcId="{34CE06B9-6F41-9B42-9CC2-1982F9A5E62D}" destId="{DBDBF6A8-FF63-8A4D-BE46-B7F7B1A9D212}" srcOrd="0" destOrd="0" presId="urn:microsoft.com/office/officeart/2008/layout/CircularPictureCallout"/>
    <dgm:cxn modelId="{746957DC-D572-1D48-B79A-87062EB8C96E}" srcId="{E69BABA8-388E-4548-BF86-95823E99C4EC}" destId="{BEBD453F-821A-BC41-AD7D-195D06EBBDBF}" srcOrd="2" destOrd="0" parTransId="{09DBBDDD-BC3F-5049-82E4-94FC5C5122BD}" sibTransId="{34CE06B9-6F41-9B42-9CC2-1982F9A5E62D}"/>
    <dgm:cxn modelId="{056B6AF6-F533-0C46-9B3E-795A97BB7BB8}" type="presOf" srcId="{BD5A6E91-4068-3A42-A0AE-AC35C48CECA6}" destId="{3D9A9156-CC3B-B44F-8714-40E982726527}" srcOrd="0" destOrd="0" presId="urn:microsoft.com/office/officeart/2008/layout/CircularPictureCallout"/>
    <dgm:cxn modelId="{C8D912FE-074B-2941-B444-14B1C0E1B9C9}" type="presOf" srcId="{C026541D-FF43-1344-96CF-368E012F3ACA}" destId="{B76CA9C2-DFA0-2F4C-9CFC-6467BC48C028}" srcOrd="0" destOrd="0" presId="urn:microsoft.com/office/officeart/2008/layout/CircularPictureCallout"/>
    <dgm:cxn modelId="{BAD5996F-EEC4-514E-B3F2-4BB4B1CAAAE6}" type="presParOf" srcId="{F08A59E9-C4EE-844D-86BE-5257C3E3BB72}" destId="{6FA92795-C93E-4A4D-AF78-3274085057BA}" srcOrd="0" destOrd="0" presId="urn:microsoft.com/office/officeart/2008/layout/CircularPictureCallout"/>
    <dgm:cxn modelId="{823C4D8C-A893-844F-919D-03FBCD9945B9}" type="presParOf" srcId="{6FA92795-C93E-4A4D-AF78-3274085057BA}" destId="{4E149DF3-7B49-1941-9B2D-B675B205ECDE}" srcOrd="0" destOrd="0" presId="urn:microsoft.com/office/officeart/2008/layout/CircularPictureCallout"/>
    <dgm:cxn modelId="{18965B05-9FA1-F144-886E-156B67E7EC56}" type="presParOf" srcId="{4E149DF3-7B49-1941-9B2D-B675B205ECDE}" destId="{9E2003BD-760D-8C42-BBC7-945CAA6CE06C}" srcOrd="0" destOrd="0" presId="urn:microsoft.com/office/officeart/2008/layout/CircularPictureCallout"/>
    <dgm:cxn modelId="{950715A3-FED4-F64D-81F2-545028880233}" type="presParOf" srcId="{6FA92795-C93E-4A4D-AF78-3274085057BA}" destId="{61F207E0-97E2-8D45-B3E3-1ACBE4CAAC66}" srcOrd="1" destOrd="0" presId="urn:microsoft.com/office/officeart/2008/layout/CircularPictureCallout"/>
    <dgm:cxn modelId="{B4E0D8D4-F5A6-BC47-8C7C-2A772615EA74}" type="presParOf" srcId="{6FA92795-C93E-4A4D-AF78-3274085057BA}" destId="{EE586DB8-8750-394F-918B-D2DC9A32D7F5}" srcOrd="2" destOrd="0" presId="urn:microsoft.com/office/officeart/2008/layout/CircularPictureCallout"/>
    <dgm:cxn modelId="{CE91742F-3E38-6C4D-8791-381C82035512}" type="presParOf" srcId="{EE586DB8-8750-394F-918B-D2DC9A32D7F5}" destId="{B76CA9C2-DFA0-2F4C-9CFC-6467BC48C028}" srcOrd="0" destOrd="0" presId="urn:microsoft.com/office/officeart/2008/layout/CircularPictureCallout"/>
    <dgm:cxn modelId="{B1A2DD38-F5DF-1D4F-998A-8321052D78C7}" type="presParOf" srcId="{6FA92795-C93E-4A4D-AF78-3274085057BA}" destId="{5C636A95-0E28-8548-908C-FA14CEF327CB}" srcOrd="3" destOrd="0" presId="urn:microsoft.com/office/officeart/2008/layout/CircularPictureCallout"/>
    <dgm:cxn modelId="{3E639700-6830-8944-9A4F-1F734F931CE7}" type="presParOf" srcId="{6FA92795-C93E-4A4D-AF78-3274085057BA}" destId="{708D83D4-68D1-5144-91E9-4E9CFDFA80FB}" srcOrd="4" destOrd="0" presId="urn:microsoft.com/office/officeart/2008/layout/CircularPictureCallout"/>
    <dgm:cxn modelId="{74C9F6B8-DB21-7149-B563-29168C853E3D}" type="presParOf" srcId="{708D83D4-68D1-5144-91E9-4E9CFDFA80FB}" destId="{3D9A9156-CC3B-B44F-8714-40E982726527}" srcOrd="0" destOrd="0" presId="urn:microsoft.com/office/officeart/2008/layout/CircularPictureCallout"/>
    <dgm:cxn modelId="{05BC07FD-7ACB-9848-96B1-B4EAB5360B00}" type="presParOf" srcId="{6FA92795-C93E-4A4D-AF78-3274085057BA}" destId="{738014DA-615D-F04B-805C-84B67318ACDC}" srcOrd="5" destOrd="0" presId="urn:microsoft.com/office/officeart/2008/layout/CircularPictureCallout"/>
    <dgm:cxn modelId="{300873BD-0375-9749-A5E7-DF76CDF03CBE}" type="presParOf" srcId="{738014DA-615D-F04B-805C-84B67318ACDC}" destId="{DBDBF6A8-FF63-8A4D-BE46-B7F7B1A9D212}" srcOrd="0" destOrd="0" presId="urn:microsoft.com/office/officeart/2008/layout/CircularPictureCallout"/>
    <dgm:cxn modelId="{94F92973-F615-2B46-93E6-44F195EB6686}" type="presParOf" srcId="{6FA92795-C93E-4A4D-AF78-3274085057BA}" destId="{B2E2A87D-4B5B-1445-A85E-B5F56AFECB44}" srcOrd="6" destOrd="0" presId="urn:microsoft.com/office/officeart/2008/layout/CircularPictureCallout"/>
    <dgm:cxn modelId="{BB188515-BC58-ED40-B307-23A26FE43611}" type="presParOf" srcId="{6FA92795-C93E-4A4D-AF78-3274085057BA}" destId="{A45EC247-B562-4642-A229-F5DB176F78A4}" srcOrd="7" destOrd="0" presId="urn:microsoft.com/office/officeart/2008/layout/CircularPictureCallout"/>
    <dgm:cxn modelId="{C4833C98-54DA-3244-AA70-CEE115F4547F}" type="presParOf" srcId="{A45EC247-B562-4642-A229-F5DB176F78A4}" destId="{74CA2BB6-E235-3244-BF95-C513DE5F968D}" srcOrd="0" destOrd="0" presId="urn:microsoft.com/office/officeart/2008/layout/CircularPictureCallout"/>
    <dgm:cxn modelId="{D8455BFB-12E1-9D4C-BB62-45464716F8BD}" type="presParOf" srcId="{6FA92795-C93E-4A4D-AF78-3274085057BA}" destId="{71125C64-9FF2-A641-8837-EEB451DCC230}" srcOrd="8" destOrd="0" presId="urn:microsoft.com/office/officeart/2008/layout/CircularPictureCallout"/>
    <dgm:cxn modelId="{193EDA20-510A-2344-AC78-90F2F265C809}" type="presParOf" srcId="{71125C64-9FF2-A641-8837-EEB451DCC230}" destId="{7C20301D-ED1C-854A-ABB8-08193F2CEBD1}" srcOrd="0" destOrd="0" presId="urn:microsoft.com/office/officeart/2008/layout/CircularPictureCallout"/>
    <dgm:cxn modelId="{9A3457A4-64F1-DD48-B92B-E4EC20BD992E}" type="presParOf" srcId="{6FA92795-C93E-4A4D-AF78-3274085057BA}" destId="{AF2BA2B3-5F6A-1B4A-86AC-607D964E2D05}" srcOrd="9" destOrd="0" presId="urn:microsoft.com/office/officeart/2008/layout/CircularPictureCallout"/>
    <dgm:cxn modelId="{986EE662-A137-9C4D-9F60-031F91ABA72A}" type="presParOf" srcId="{6FA92795-C93E-4A4D-AF78-3274085057BA}" destId="{276B7033-AA5A-854B-A066-F51A55CE8B7E}" srcOrd="10" destOrd="0" presId="urn:microsoft.com/office/officeart/2008/layout/CircularPictureCallout"/>
    <dgm:cxn modelId="{A1A848D6-7DE8-0F47-B7A7-EC68BB69F6FD}" type="presParOf" srcId="{276B7033-AA5A-854B-A066-F51A55CE8B7E}" destId="{B81839D6-A953-6E41-BB15-1A929B275D2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138E3-0A79-C34B-BC6F-B32F1F2ABA92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D4A12C-B503-1A49-869E-69713FEA34B0}">
      <dgm:prSet phldrT="[Texto]"/>
      <dgm:spPr/>
      <dgm:t>
        <a:bodyPr/>
        <a:lstStyle/>
        <a:p>
          <a:r>
            <a:rPr lang="pt-BR" dirty="0"/>
            <a:t>Legenda</a:t>
          </a:r>
        </a:p>
      </dgm:t>
    </dgm:pt>
    <dgm:pt modelId="{0DF8C6B0-A8F8-364E-A56E-4BFB14A4175A}" type="parTrans" cxnId="{1A90F448-3FC9-8944-B20B-FA37A5A65D7E}">
      <dgm:prSet/>
      <dgm:spPr/>
      <dgm:t>
        <a:bodyPr/>
        <a:lstStyle/>
        <a:p>
          <a:endParaRPr lang="pt-BR"/>
        </a:p>
      </dgm:t>
    </dgm:pt>
    <dgm:pt modelId="{A8078540-D273-2C4B-BE7A-A12758E7E2BC}" type="sibTrans" cxnId="{1A90F448-3FC9-8944-B20B-FA37A5A65D7E}">
      <dgm:prSet/>
      <dgm:spPr/>
      <dgm:t>
        <a:bodyPr/>
        <a:lstStyle/>
        <a:p>
          <a:endParaRPr lang="pt-BR"/>
        </a:p>
      </dgm:t>
    </dgm:pt>
    <dgm:pt modelId="{937261D3-29E5-3A4E-A371-A9C7C22728C7}">
      <dgm:prSet phldrT="[Texto]"/>
      <dgm:spPr/>
      <dgm:t>
        <a:bodyPr/>
        <a:lstStyle/>
        <a:p>
          <a:r>
            <a:rPr lang="pt-BR" dirty="0"/>
            <a:t>Legenda</a:t>
          </a:r>
        </a:p>
      </dgm:t>
    </dgm:pt>
    <dgm:pt modelId="{FEAC8343-4713-7946-8B54-15D511703FC0}" type="parTrans" cxnId="{EFE4FA7D-65A1-A94E-9DDA-48B2BA82CD4E}">
      <dgm:prSet/>
      <dgm:spPr/>
      <dgm:t>
        <a:bodyPr/>
        <a:lstStyle/>
        <a:p>
          <a:endParaRPr lang="pt-BR"/>
        </a:p>
      </dgm:t>
    </dgm:pt>
    <dgm:pt modelId="{4857F90B-6D82-B34C-A4AD-C855639EF509}" type="sibTrans" cxnId="{EFE4FA7D-65A1-A94E-9DDA-48B2BA82CD4E}">
      <dgm:prSet/>
      <dgm:spPr/>
      <dgm:t>
        <a:bodyPr/>
        <a:lstStyle/>
        <a:p>
          <a:endParaRPr lang="pt-BR"/>
        </a:p>
      </dgm:t>
    </dgm:pt>
    <dgm:pt modelId="{4F4E2A03-ABEE-4347-8E2E-EBD84448DC21}">
      <dgm:prSet phldrT="[Texto]"/>
      <dgm:spPr/>
      <dgm:t>
        <a:bodyPr/>
        <a:lstStyle/>
        <a:p>
          <a:r>
            <a:rPr lang="pt-BR" dirty="0"/>
            <a:t>Legenda</a:t>
          </a:r>
        </a:p>
      </dgm:t>
    </dgm:pt>
    <dgm:pt modelId="{81492D03-96F7-2F4C-88B3-64C8ACF63E51}" type="parTrans" cxnId="{81CBEF0C-A6C2-0B44-B1E9-FA7F6D8A66C6}">
      <dgm:prSet/>
      <dgm:spPr/>
      <dgm:t>
        <a:bodyPr/>
        <a:lstStyle/>
        <a:p>
          <a:endParaRPr lang="pt-BR"/>
        </a:p>
      </dgm:t>
    </dgm:pt>
    <dgm:pt modelId="{89FB1010-66E1-9849-A385-8FE8C7B2740E}" type="sibTrans" cxnId="{81CBEF0C-A6C2-0B44-B1E9-FA7F6D8A66C6}">
      <dgm:prSet/>
      <dgm:spPr/>
      <dgm:t>
        <a:bodyPr/>
        <a:lstStyle/>
        <a:p>
          <a:endParaRPr lang="pt-BR"/>
        </a:p>
      </dgm:t>
    </dgm:pt>
    <dgm:pt modelId="{BE273703-82D0-084F-8071-5FD99042ED5F}">
      <dgm:prSet phldrT="[Texto]"/>
      <dgm:spPr/>
      <dgm:t>
        <a:bodyPr/>
        <a:lstStyle/>
        <a:p>
          <a:r>
            <a:rPr lang="pt-BR" dirty="0"/>
            <a:t>Legenda</a:t>
          </a:r>
        </a:p>
      </dgm:t>
    </dgm:pt>
    <dgm:pt modelId="{7A8A2F5E-126B-2F43-ABB4-AE2C003F0E2C}" type="parTrans" cxnId="{5C7182DB-0E58-5341-A4ED-156AD0967D4A}">
      <dgm:prSet/>
      <dgm:spPr/>
      <dgm:t>
        <a:bodyPr/>
        <a:lstStyle/>
        <a:p>
          <a:endParaRPr lang="pt-BR"/>
        </a:p>
      </dgm:t>
    </dgm:pt>
    <dgm:pt modelId="{2AB53714-653A-D743-8322-AC512F8A4451}" type="sibTrans" cxnId="{5C7182DB-0E58-5341-A4ED-156AD0967D4A}">
      <dgm:prSet/>
      <dgm:spPr/>
      <dgm:t>
        <a:bodyPr/>
        <a:lstStyle/>
        <a:p>
          <a:endParaRPr lang="pt-BR"/>
        </a:p>
      </dgm:t>
    </dgm:pt>
    <dgm:pt modelId="{771A788F-F450-0442-9208-C90599EF4BA0}" type="pres">
      <dgm:prSet presAssocID="{EF8138E3-0A79-C34B-BC6F-B32F1F2ABA92}" presName="Name0" presStyleCnt="0">
        <dgm:presLayoutVars>
          <dgm:dir/>
          <dgm:resizeHandles val="exact"/>
        </dgm:presLayoutVars>
      </dgm:prSet>
      <dgm:spPr/>
    </dgm:pt>
    <dgm:pt modelId="{EACDDE04-1917-7547-A211-3A35DB7CDA4C}" type="pres">
      <dgm:prSet presAssocID="{3CD4A12C-B503-1A49-869E-69713FEA34B0}" presName="compNode" presStyleCnt="0"/>
      <dgm:spPr/>
    </dgm:pt>
    <dgm:pt modelId="{E362F8D4-4810-C049-9BDC-A51FB3DA470D}" type="pres">
      <dgm:prSet presAssocID="{3CD4A12C-B503-1A49-869E-69713FEA34B0}" presName="pictRect" presStyleLbl="node1" presStyleIdx="0" presStyleCnt="4"/>
      <dgm:spPr>
        <a:solidFill>
          <a:srgbClr val="5A0186"/>
        </a:solidFill>
      </dgm:spPr>
    </dgm:pt>
    <dgm:pt modelId="{53718D86-D567-A140-B9EB-C001471361EA}" type="pres">
      <dgm:prSet presAssocID="{3CD4A12C-B503-1A49-869E-69713FEA34B0}" presName="textRect" presStyleLbl="revTx" presStyleIdx="0" presStyleCnt="4">
        <dgm:presLayoutVars>
          <dgm:bulletEnabled val="1"/>
        </dgm:presLayoutVars>
      </dgm:prSet>
      <dgm:spPr/>
    </dgm:pt>
    <dgm:pt modelId="{2826C902-A0EB-C043-9DC5-F5E14BCE6CA7}" type="pres">
      <dgm:prSet presAssocID="{A8078540-D273-2C4B-BE7A-A12758E7E2BC}" presName="sibTrans" presStyleLbl="sibTrans2D1" presStyleIdx="0" presStyleCnt="0"/>
      <dgm:spPr/>
    </dgm:pt>
    <dgm:pt modelId="{23F8385B-F68C-5C4B-B115-6EFE9131286E}" type="pres">
      <dgm:prSet presAssocID="{937261D3-29E5-3A4E-A371-A9C7C22728C7}" presName="compNode" presStyleCnt="0"/>
      <dgm:spPr/>
    </dgm:pt>
    <dgm:pt modelId="{9E451A81-3E1E-7F49-BADF-CF4193A11BB3}" type="pres">
      <dgm:prSet presAssocID="{937261D3-29E5-3A4E-A371-A9C7C22728C7}" presName="pictRect" presStyleLbl="node1" presStyleIdx="1" presStyleCnt="4"/>
      <dgm:spPr>
        <a:solidFill>
          <a:srgbClr val="54007F"/>
        </a:solidFill>
      </dgm:spPr>
    </dgm:pt>
    <dgm:pt modelId="{3B0FD354-29D9-9B48-8773-6165325ECE50}" type="pres">
      <dgm:prSet presAssocID="{937261D3-29E5-3A4E-A371-A9C7C22728C7}" presName="textRect" presStyleLbl="revTx" presStyleIdx="1" presStyleCnt="4">
        <dgm:presLayoutVars>
          <dgm:bulletEnabled val="1"/>
        </dgm:presLayoutVars>
      </dgm:prSet>
      <dgm:spPr/>
    </dgm:pt>
    <dgm:pt modelId="{5D0F4A6C-A0EE-084D-AF57-05B8564F65FC}" type="pres">
      <dgm:prSet presAssocID="{4857F90B-6D82-B34C-A4AD-C855639EF509}" presName="sibTrans" presStyleLbl="sibTrans2D1" presStyleIdx="0" presStyleCnt="0"/>
      <dgm:spPr/>
    </dgm:pt>
    <dgm:pt modelId="{5A70F7B2-693B-774D-9B94-51F797AFCCF0}" type="pres">
      <dgm:prSet presAssocID="{4F4E2A03-ABEE-4347-8E2E-EBD84448DC21}" presName="compNode" presStyleCnt="0"/>
      <dgm:spPr/>
    </dgm:pt>
    <dgm:pt modelId="{7DB4E5D9-8E57-A042-A6E7-A4E59DE153D3}" type="pres">
      <dgm:prSet presAssocID="{4F4E2A03-ABEE-4347-8E2E-EBD84448DC21}" presName="pictRect" presStyleLbl="node1" presStyleIdx="2" presStyleCnt="4" custLinFactNeighborX="2516" custLinFactNeighborY="2407"/>
      <dgm:spPr>
        <a:solidFill>
          <a:srgbClr val="54007F"/>
        </a:solidFill>
      </dgm:spPr>
    </dgm:pt>
    <dgm:pt modelId="{1F0719D4-CDBE-9F4A-9081-FA81A88DFCDE}" type="pres">
      <dgm:prSet presAssocID="{4F4E2A03-ABEE-4347-8E2E-EBD84448DC21}" presName="textRect" presStyleLbl="revTx" presStyleIdx="2" presStyleCnt="4">
        <dgm:presLayoutVars>
          <dgm:bulletEnabled val="1"/>
        </dgm:presLayoutVars>
      </dgm:prSet>
      <dgm:spPr/>
    </dgm:pt>
    <dgm:pt modelId="{1630446D-8F92-8B48-BA91-231913F6E67A}" type="pres">
      <dgm:prSet presAssocID="{89FB1010-66E1-9849-A385-8FE8C7B2740E}" presName="sibTrans" presStyleLbl="sibTrans2D1" presStyleIdx="0" presStyleCnt="0"/>
      <dgm:spPr/>
    </dgm:pt>
    <dgm:pt modelId="{F862A07B-9069-7F4A-9340-4C2D2FC19E69}" type="pres">
      <dgm:prSet presAssocID="{BE273703-82D0-084F-8071-5FD99042ED5F}" presName="compNode" presStyleCnt="0"/>
      <dgm:spPr/>
    </dgm:pt>
    <dgm:pt modelId="{D60D16C2-08D9-1E45-8590-9BA7E09B166A}" type="pres">
      <dgm:prSet presAssocID="{BE273703-82D0-084F-8071-5FD99042ED5F}" presName="pictRect" presStyleLbl="node1" presStyleIdx="3" presStyleCnt="4"/>
      <dgm:spPr>
        <a:solidFill>
          <a:srgbClr val="5A0186"/>
        </a:solidFill>
      </dgm:spPr>
    </dgm:pt>
    <dgm:pt modelId="{60E9A404-FFEF-F240-BB96-95364B449645}" type="pres">
      <dgm:prSet presAssocID="{BE273703-82D0-084F-8071-5FD99042ED5F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81CBEF0C-A6C2-0B44-B1E9-FA7F6D8A66C6}" srcId="{EF8138E3-0A79-C34B-BC6F-B32F1F2ABA92}" destId="{4F4E2A03-ABEE-4347-8E2E-EBD84448DC21}" srcOrd="2" destOrd="0" parTransId="{81492D03-96F7-2F4C-88B3-64C8ACF63E51}" sibTransId="{89FB1010-66E1-9849-A385-8FE8C7B2740E}"/>
    <dgm:cxn modelId="{351D7C15-0118-B246-8376-C0FBF32A2655}" type="presOf" srcId="{3CD4A12C-B503-1A49-869E-69713FEA34B0}" destId="{53718D86-D567-A140-B9EB-C001471361EA}" srcOrd="0" destOrd="0" presId="urn:microsoft.com/office/officeart/2005/8/layout/pList1"/>
    <dgm:cxn modelId="{AA35F616-716C-F240-95C4-6277906235DD}" type="presOf" srcId="{4F4E2A03-ABEE-4347-8E2E-EBD84448DC21}" destId="{1F0719D4-CDBE-9F4A-9081-FA81A88DFCDE}" srcOrd="0" destOrd="0" presId="urn:microsoft.com/office/officeart/2005/8/layout/pList1"/>
    <dgm:cxn modelId="{CE2A343C-B0EE-864A-8DB8-FAD29D07BA94}" type="presOf" srcId="{89FB1010-66E1-9849-A385-8FE8C7B2740E}" destId="{1630446D-8F92-8B48-BA91-231913F6E67A}" srcOrd="0" destOrd="0" presId="urn:microsoft.com/office/officeart/2005/8/layout/pList1"/>
    <dgm:cxn modelId="{1A90F448-3FC9-8944-B20B-FA37A5A65D7E}" srcId="{EF8138E3-0A79-C34B-BC6F-B32F1F2ABA92}" destId="{3CD4A12C-B503-1A49-869E-69713FEA34B0}" srcOrd="0" destOrd="0" parTransId="{0DF8C6B0-A8F8-364E-A56E-4BFB14A4175A}" sibTransId="{A8078540-D273-2C4B-BE7A-A12758E7E2BC}"/>
    <dgm:cxn modelId="{7FBA7971-2276-E54D-9E1F-73E4D38F42C1}" type="presOf" srcId="{EF8138E3-0A79-C34B-BC6F-B32F1F2ABA92}" destId="{771A788F-F450-0442-9208-C90599EF4BA0}" srcOrd="0" destOrd="0" presId="urn:microsoft.com/office/officeart/2005/8/layout/pList1"/>
    <dgm:cxn modelId="{EFE4FA7D-65A1-A94E-9DDA-48B2BA82CD4E}" srcId="{EF8138E3-0A79-C34B-BC6F-B32F1F2ABA92}" destId="{937261D3-29E5-3A4E-A371-A9C7C22728C7}" srcOrd="1" destOrd="0" parTransId="{FEAC8343-4713-7946-8B54-15D511703FC0}" sibTransId="{4857F90B-6D82-B34C-A4AD-C855639EF509}"/>
    <dgm:cxn modelId="{B1D20880-5239-784E-8C61-0D2956DC61A4}" type="presOf" srcId="{4857F90B-6D82-B34C-A4AD-C855639EF509}" destId="{5D0F4A6C-A0EE-084D-AF57-05B8564F65FC}" srcOrd="0" destOrd="0" presId="urn:microsoft.com/office/officeart/2005/8/layout/pList1"/>
    <dgm:cxn modelId="{83D1FD8F-1AEA-2349-846C-3B8482E26ACC}" type="presOf" srcId="{937261D3-29E5-3A4E-A371-A9C7C22728C7}" destId="{3B0FD354-29D9-9B48-8773-6165325ECE50}" srcOrd="0" destOrd="0" presId="urn:microsoft.com/office/officeart/2005/8/layout/pList1"/>
    <dgm:cxn modelId="{D3ADA6A7-A277-2448-9F0A-8FC6BC79188A}" type="presOf" srcId="{BE273703-82D0-084F-8071-5FD99042ED5F}" destId="{60E9A404-FFEF-F240-BB96-95364B449645}" srcOrd="0" destOrd="0" presId="urn:microsoft.com/office/officeart/2005/8/layout/pList1"/>
    <dgm:cxn modelId="{5C7182DB-0E58-5341-A4ED-156AD0967D4A}" srcId="{EF8138E3-0A79-C34B-BC6F-B32F1F2ABA92}" destId="{BE273703-82D0-084F-8071-5FD99042ED5F}" srcOrd="3" destOrd="0" parTransId="{7A8A2F5E-126B-2F43-ABB4-AE2C003F0E2C}" sibTransId="{2AB53714-653A-D743-8322-AC512F8A4451}"/>
    <dgm:cxn modelId="{96B857F1-01F1-8B44-82BF-CFB247A70430}" type="presOf" srcId="{A8078540-D273-2C4B-BE7A-A12758E7E2BC}" destId="{2826C902-A0EB-C043-9DC5-F5E14BCE6CA7}" srcOrd="0" destOrd="0" presId="urn:microsoft.com/office/officeart/2005/8/layout/pList1"/>
    <dgm:cxn modelId="{C6D24769-2A5E-5741-9B39-C3974C4270F1}" type="presParOf" srcId="{771A788F-F450-0442-9208-C90599EF4BA0}" destId="{EACDDE04-1917-7547-A211-3A35DB7CDA4C}" srcOrd="0" destOrd="0" presId="urn:microsoft.com/office/officeart/2005/8/layout/pList1"/>
    <dgm:cxn modelId="{9E69F87D-5B90-214F-8710-24B9CE32765A}" type="presParOf" srcId="{EACDDE04-1917-7547-A211-3A35DB7CDA4C}" destId="{E362F8D4-4810-C049-9BDC-A51FB3DA470D}" srcOrd="0" destOrd="0" presId="urn:microsoft.com/office/officeart/2005/8/layout/pList1"/>
    <dgm:cxn modelId="{A4EEEF29-26D7-0747-8D1B-94536336CA59}" type="presParOf" srcId="{EACDDE04-1917-7547-A211-3A35DB7CDA4C}" destId="{53718D86-D567-A140-B9EB-C001471361EA}" srcOrd="1" destOrd="0" presId="urn:microsoft.com/office/officeart/2005/8/layout/pList1"/>
    <dgm:cxn modelId="{68FA39A9-8439-D040-A0C9-76A985972DA7}" type="presParOf" srcId="{771A788F-F450-0442-9208-C90599EF4BA0}" destId="{2826C902-A0EB-C043-9DC5-F5E14BCE6CA7}" srcOrd="1" destOrd="0" presId="urn:microsoft.com/office/officeart/2005/8/layout/pList1"/>
    <dgm:cxn modelId="{07121DA7-7386-5C49-8EA5-D61C36117128}" type="presParOf" srcId="{771A788F-F450-0442-9208-C90599EF4BA0}" destId="{23F8385B-F68C-5C4B-B115-6EFE9131286E}" srcOrd="2" destOrd="0" presId="urn:microsoft.com/office/officeart/2005/8/layout/pList1"/>
    <dgm:cxn modelId="{A77E13B4-70C3-1442-8224-C931CFE00196}" type="presParOf" srcId="{23F8385B-F68C-5C4B-B115-6EFE9131286E}" destId="{9E451A81-3E1E-7F49-BADF-CF4193A11BB3}" srcOrd="0" destOrd="0" presId="urn:microsoft.com/office/officeart/2005/8/layout/pList1"/>
    <dgm:cxn modelId="{3023138F-EF54-934D-A01B-3F2EFDD5424D}" type="presParOf" srcId="{23F8385B-F68C-5C4B-B115-6EFE9131286E}" destId="{3B0FD354-29D9-9B48-8773-6165325ECE50}" srcOrd="1" destOrd="0" presId="urn:microsoft.com/office/officeart/2005/8/layout/pList1"/>
    <dgm:cxn modelId="{BC8BCCD8-34DB-6C48-A536-4B07F6F4D627}" type="presParOf" srcId="{771A788F-F450-0442-9208-C90599EF4BA0}" destId="{5D0F4A6C-A0EE-084D-AF57-05B8564F65FC}" srcOrd="3" destOrd="0" presId="urn:microsoft.com/office/officeart/2005/8/layout/pList1"/>
    <dgm:cxn modelId="{E15A2E4D-F973-6049-A256-9F8256C260AE}" type="presParOf" srcId="{771A788F-F450-0442-9208-C90599EF4BA0}" destId="{5A70F7B2-693B-774D-9B94-51F797AFCCF0}" srcOrd="4" destOrd="0" presId="urn:microsoft.com/office/officeart/2005/8/layout/pList1"/>
    <dgm:cxn modelId="{BD8CF6BD-E33A-324F-B1AA-1B4977A3946D}" type="presParOf" srcId="{5A70F7B2-693B-774D-9B94-51F797AFCCF0}" destId="{7DB4E5D9-8E57-A042-A6E7-A4E59DE153D3}" srcOrd="0" destOrd="0" presId="urn:microsoft.com/office/officeart/2005/8/layout/pList1"/>
    <dgm:cxn modelId="{938D245B-00A3-1545-891B-7B30CE794C20}" type="presParOf" srcId="{5A70F7B2-693B-774D-9B94-51F797AFCCF0}" destId="{1F0719D4-CDBE-9F4A-9081-FA81A88DFCDE}" srcOrd="1" destOrd="0" presId="urn:microsoft.com/office/officeart/2005/8/layout/pList1"/>
    <dgm:cxn modelId="{CD6C864B-5EA9-9D45-83DF-EFA0DE81CE14}" type="presParOf" srcId="{771A788F-F450-0442-9208-C90599EF4BA0}" destId="{1630446D-8F92-8B48-BA91-231913F6E67A}" srcOrd="5" destOrd="0" presId="urn:microsoft.com/office/officeart/2005/8/layout/pList1"/>
    <dgm:cxn modelId="{E2C9CC57-2B5B-094E-A957-8D664B6A6663}" type="presParOf" srcId="{771A788F-F450-0442-9208-C90599EF4BA0}" destId="{F862A07B-9069-7F4A-9340-4C2D2FC19E69}" srcOrd="6" destOrd="0" presId="urn:microsoft.com/office/officeart/2005/8/layout/pList1"/>
    <dgm:cxn modelId="{50C41B68-2587-FA41-8B85-F4590146A2D8}" type="presParOf" srcId="{F862A07B-9069-7F4A-9340-4C2D2FC19E69}" destId="{D60D16C2-08D9-1E45-8590-9BA7E09B166A}" srcOrd="0" destOrd="0" presId="urn:microsoft.com/office/officeart/2005/8/layout/pList1"/>
    <dgm:cxn modelId="{4F106DAF-3AE9-9C45-A71A-53EDC6DCD139}" type="presParOf" srcId="{F862A07B-9069-7F4A-9340-4C2D2FC19E69}" destId="{60E9A404-FFEF-F240-BB96-95364B44964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5E591-7296-8A4C-A9DB-FE37A8373188}">
      <dsp:nvSpPr>
        <dsp:cNvPr id="0" name=""/>
        <dsp:cNvSpPr/>
      </dsp:nvSpPr>
      <dsp:spPr>
        <a:xfrm rot="5400000">
          <a:off x="-595028" y="3249208"/>
          <a:ext cx="2609993" cy="314378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01D49-7FC4-0A41-877C-0B6B79FF52B8}">
      <dsp:nvSpPr>
        <dsp:cNvPr id="0" name=""/>
        <dsp:cNvSpPr/>
      </dsp:nvSpPr>
      <dsp:spPr>
        <a:xfrm>
          <a:off x="6436" y="1585076"/>
          <a:ext cx="3493093" cy="2095856"/>
        </a:xfrm>
        <a:prstGeom prst="roundRect">
          <a:avLst>
            <a:gd name="adj" fmla="val 10000"/>
          </a:avLst>
        </a:prstGeom>
        <a:solidFill>
          <a:srgbClr val="540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67822" y="1646462"/>
        <a:ext cx="3370321" cy="1973084"/>
      </dsp:txXfrm>
    </dsp:sp>
    <dsp:sp modelId="{407F5755-7067-D34B-814B-4B1CCF15EE72}">
      <dsp:nvSpPr>
        <dsp:cNvPr id="0" name=""/>
        <dsp:cNvSpPr/>
      </dsp:nvSpPr>
      <dsp:spPr>
        <a:xfrm rot="5400000">
          <a:off x="-595028" y="5869028"/>
          <a:ext cx="2609993" cy="314378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3BA06-06FF-6C42-A748-275A46B70E71}">
      <dsp:nvSpPr>
        <dsp:cNvPr id="0" name=""/>
        <dsp:cNvSpPr/>
      </dsp:nvSpPr>
      <dsp:spPr>
        <a:xfrm>
          <a:off x="6436" y="4204896"/>
          <a:ext cx="3493093" cy="2095856"/>
        </a:xfrm>
        <a:prstGeom prst="roundRect">
          <a:avLst>
            <a:gd name="adj" fmla="val 10000"/>
          </a:avLst>
        </a:prstGeom>
        <a:solidFill>
          <a:srgbClr val="540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67822" y="4266282"/>
        <a:ext cx="3370321" cy="1973084"/>
      </dsp:txXfrm>
    </dsp:sp>
    <dsp:sp modelId="{07BE901C-C5A5-5048-8F4E-DDAB46FFB93E}">
      <dsp:nvSpPr>
        <dsp:cNvPr id="0" name=""/>
        <dsp:cNvSpPr/>
      </dsp:nvSpPr>
      <dsp:spPr>
        <a:xfrm>
          <a:off x="714881" y="7178939"/>
          <a:ext cx="4635988" cy="314378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AF31D-B4E8-C54E-8C23-969070A8D863}">
      <dsp:nvSpPr>
        <dsp:cNvPr id="0" name=""/>
        <dsp:cNvSpPr/>
      </dsp:nvSpPr>
      <dsp:spPr>
        <a:xfrm>
          <a:off x="6436" y="6824716"/>
          <a:ext cx="3493093" cy="2095856"/>
        </a:xfrm>
        <a:prstGeom prst="roundRect">
          <a:avLst>
            <a:gd name="adj" fmla="val 10000"/>
          </a:avLst>
        </a:prstGeom>
        <a:solidFill>
          <a:srgbClr val="540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67822" y="6886102"/>
        <a:ext cx="3370321" cy="1973084"/>
      </dsp:txXfrm>
    </dsp:sp>
    <dsp:sp modelId="{922353C7-6300-8B42-A783-95AF75BEA303}">
      <dsp:nvSpPr>
        <dsp:cNvPr id="0" name=""/>
        <dsp:cNvSpPr/>
      </dsp:nvSpPr>
      <dsp:spPr>
        <a:xfrm rot="16200000">
          <a:off x="4050785" y="5869028"/>
          <a:ext cx="2609993" cy="314378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2F05D-57D7-1748-A95E-F45B2FC2C727}">
      <dsp:nvSpPr>
        <dsp:cNvPr id="0" name=""/>
        <dsp:cNvSpPr/>
      </dsp:nvSpPr>
      <dsp:spPr>
        <a:xfrm>
          <a:off x="4652250" y="6824716"/>
          <a:ext cx="3493093" cy="2095856"/>
        </a:xfrm>
        <a:prstGeom prst="roundRect">
          <a:avLst>
            <a:gd name="adj" fmla="val 10000"/>
          </a:avLst>
        </a:prstGeom>
        <a:solidFill>
          <a:srgbClr val="540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4713636" y="6886102"/>
        <a:ext cx="3370321" cy="1973084"/>
      </dsp:txXfrm>
    </dsp:sp>
    <dsp:sp modelId="{E7F06E9D-DB39-C449-964D-853B2AE5C1BE}">
      <dsp:nvSpPr>
        <dsp:cNvPr id="0" name=""/>
        <dsp:cNvSpPr/>
      </dsp:nvSpPr>
      <dsp:spPr>
        <a:xfrm rot="16200000">
          <a:off x="4050785" y="3249208"/>
          <a:ext cx="2609993" cy="314378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A4042-33F4-4E48-A812-832DFD271AE5}">
      <dsp:nvSpPr>
        <dsp:cNvPr id="0" name=""/>
        <dsp:cNvSpPr/>
      </dsp:nvSpPr>
      <dsp:spPr>
        <a:xfrm>
          <a:off x="4652250" y="4204896"/>
          <a:ext cx="3493093" cy="2095856"/>
        </a:xfrm>
        <a:prstGeom prst="roundRect">
          <a:avLst>
            <a:gd name="adj" fmla="val 10000"/>
          </a:avLst>
        </a:prstGeom>
        <a:solidFill>
          <a:srgbClr val="540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4713636" y="4266282"/>
        <a:ext cx="3370321" cy="1973084"/>
      </dsp:txXfrm>
    </dsp:sp>
    <dsp:sp modelId="{BDC3F469-DA0B-A740-B803-651DBAD80B9E}">
      <dsp:nvSpPr>
        <dsp:cNvPr id="0" name=""/>
        <dsp:cNvSpPr/>
      </dsp:nvSpPr>
      <dsp:spPr>
        <a:xfrm>
          <a:off x="5360695" y="1939298"/>
          <a:ext cx="4635988" cy="314378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A652F-1EAA-0D42-BE91-A877098C798C}">
      <dsp:nvSpPr>
        <dsp:cNvPr id="0" name=""/>
        <dsp:cNvSpPr/>
      </dsp:nvSpPr>
      <dsp:spPr>
        <a:xfrm>
          <a:off x="4652250" y="1585076"/>
          <a:ext cx="3493093" cy="2095856"/>
        </a:xfrm>
        <a:prstGeom prst="roundRect">
          <a:avLst>
            <a:gd name="adj" fmla="val 10000"/>
          </a:avLst>
        </a:prstGeom>
        <a:solidFill>
          <a:srgbClr val="540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4713636" y="1646462"/>
        <a:ext cx="3370321" cy="1973084"/>
      </dsp:txXfrm>
    </dsp:sp>
    <dsp:sp modelId="{0042709B-51D7-0540-9376-FF919C696836}">
      <dsp:nvSpPr>
        <dsp:cNvPr id="0" name=""/>
        <dsp:cNvSpPr/>
      </dsp:nvSpPr>
      <dsp:spPr>
        <a:xfrm rot="5400000">
          <a:off x="8696599" y="3249208"/>
          <a:ext cx="2609993" cy="314378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87345-DD37-794C-8C17-C8AC504F8876}">
      <dsp:nvSpPr>
        <dsp:cNvPr id="0" name=""/>
        <dsp:cNvSpPr/>
      </dsp:nvSpPr>
      <dsp:spPr>
        <a:xfrm>
          <a:off x="9298065" y="1585076"/>
          <a:ext cx="3493093" cy="2095856"/>
        </a:xfrm>
        <a:prstGeom prst="roundRect">
          <a:avLst>
            <a:gd name="adj" fmla="val 10000"/>
          </a:avLst>
        </a:prstGeom>
        <a:solidFill>
          <a:srgbClr val="540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9359451" y="1646462"/>
        <a:ext cx="3370321" cy="1973084"/>
      </dsp:txXfrm>
    </dsp:sp>
    <dsp:sp modelId="{29764823-C475-784C-8712-67C08E18DCEB}">
      <dsp:nvSpPr>
        <dsp:cNvPr id="0" name=""/>
        <dsp:cNvSpPr/>
      </dsp:nvSpPr>
      <dsp:spPr>
        <a:xfrm rot="5400000">
          <a:off x="8696599" y="5869028"/>
          <a:ext cx="2609993" cy="314378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37D05-2AC2-124B-BDA0-50B1386483B9}">
      <dsp:nvSpPr>
        <dsp:cNvPr id="0" name=""/>
        <dsp:cNvSpPr/>
      </dsp:nvSpPr>
      <dsp:spPr>
        <a:xfrm>
          <a:off x="9298065" y="4204896"/>
          <a:ext cx="3493093" cy="2095856"/>
        </a:xfrm>
        <a:prstGeom prst="roundRect">
          <a:avLst>
            <a:gd name="adj" fmla="val 10000"/>
          </a:avLst>
        </a:prstGeom>
        <a:solidFill>
          <a:srgbClr val="540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9359451" y="4266282"/>
        <a:ext cx="3370321" cy="1973084"/>
      </dsp:txXfrm>
    </dsp:sp>
    <dsp:sp modelId="{20532861-BD18-4E41-8E78-A1FF0526293E}">
      <dsp:nvSpPr>
        <dsp:cNvPr id="0" name=""/>
        <dsp:cNvSpPr/>
      </dsp:nvSpPr>
      <dsp:spPr>
        <a:xfrm>
          <a:off x="9298065" y="6824716"/>
          <a:ext cx="3493093" cy="2095856"/>
        </a:xfrm>
        <a:prstGeom prst="roundRect">
          <a:avLst>
            <a:gd name="adj" fmla="val 10000"/>
          </a:avLst>
        </a:prstGeom>
        <a:solidFill>
          <a:srgbClr val="540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9359451" y="6886102"/>
        <a:ext cx="3370321" cy="1973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BA2B3-5F6A-1B4A-86AC-607D964E2D05}">
      <dsp:nvSpPr>
        <dsp:cNvPr id="0" name=""/>
        <dsp:cNvSpPr/>
      </dsp:nvSpPr>
      <dsp:spPr>
        <a:xfrm>
          <a:off x="3942581" y="8483526"/>
          <a:ext cx="603683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2A87D-4B5B-1445-A85E-B5F56AFECB44}">
      <dsp:nvSpPr>
        <dsp:cNvPr id="0" name=""/>
        <dsp:cNvSpPr/>
      </dsp:nvSpPr>
      <dsp:spPr>
        <a:xfrm>
          <a:off x="3942581" y="6379053"/>
          <a:ext cx="517099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36A95-0E28-8548-908C-FA14CEF327CB}">
      <dsp:nvSpPr>
        <dsp:cNvPr id="0" name=""/>
        <dsp:cNvSpPr/>
      </dsp:nvSpPr>
      <dsp:spPr>
        <a:xfrm>
          <a:off x="3942581" y="4274579"/>
          <a:ext cx="603683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003BD-760D-8C42-BBC7-945CAA6CE06C}">
      <dsp:nvSpPr>
        <dsp:cNvPr id="0" name=""/>
        <dsp:cNvSpPr/>
      </dsp:nvSpPr>
      <dsp:spPr>
        <a:xfrm>
          <a:off x="936190" y="3372661"/>
          <a:ext cx="6012782" cy="6012782"/>
        </a:xfrm>
        <a:prstGeom prst="ellipse">
          <a:avLst/>
        </a:prstGeom>
        <a:solidFill>
          <a:srgbClr val="540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207E0-97E2-8D45-B3E3-1ACBE4CAAC66}">
      <dsp:nvSpPr>
        <dsp:cNvPr id="0" name=""/>
        <dsp:cNvSpPr/>
      </dsp:nvSpPr>
      <dsp:spPr>
        <a:xfrm>
          <a:off x="2018491" y="6565449"/>
          <a:ext cx="3848180" cy="19842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/>
        </a:p>
      </dsp:txBody>
      <dsp:txXfrm>
        <a:off x="2018491" y="6565449"/>
        <a:ext cx="3848180" cy="1984218"/>
      </dsp:txXfrm>
    </dsp:sp>
    <dsp:sp modelId="{B76CA9C2-DFA0-2F4C-9CFC-6467BC48C028}">
      <dsp:nvSpPr>
        <dsp:cNvPr id="0" name=""/>
        <dsp:cNvSpPr/>
      </dsp:nvSpPr>
      <dsp:spPr>
        <a:xfrm>
          <a:off x="9077497" y="3372661"/>
          <a:ext cx="1803834" cy="1803834"/>
        </a:xfrm>
        <a:prstGeom prst="ellipse">
          <a:avLst/>
        </a:prstGeom>
        <a:solidFill>
          <a:srgbClr val="5A01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A9156-CC3B-B44F-8714-40E982726527}">
      <dsp:nvSpPr>
        <dsp:cNvPr id="0" name=""/>
        <dsp:cNvSpPr/>
      </dsp:nvSpPr>
      <dsp:spPr>
        <a:xfrm>
          <a:off x="10881332" y="3372661"/>
          <a:ext cx="208042" cy="180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0881332" y="3372661"/>
        <a:ext cx="208042" cy="1803834"/>
      </dsp:txXfrm>
    </dsp:sp>
    <dsp:sp modelId="{DBDBF6A8-FF63-8A4D-BE46-B7F7B1A9D212}">
      <dsp:nvSpPr>
        <dsp:cNvPr id="0" name=""/>
        <dsp:cNvSpPr/>
      </dsp:nvSpPr>
      <dsp:spPr>
        <a:xfrm>
          <a:off x="8211657" y="5477135"/>
          <a:ext cx="1803834" cy="1803834"/>
        </a:xfrm>
        <a:prstGeom prst="ellipse">
          <a:avLst/>
        </a:prstGeom>
        <a:solidFill>
          <a:srgbClr val="5A01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A2BB6-E235-3244-BF95-C513DE5F968D}">
      <dsp:nvSpPr>
        <dsp:cNvPr id="0" name=""/>
        <dsp:cNvSpPr/>
      </dsp:nvSpPr>
      <dsp:spPr>
        <a:xfrm>
          <a:off x="10015491" y="5477135"/>
          <a:ext cx="294626" cy="180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0015491" y="5477135"/>
        <a:ext cx="294626" cy="1803834"/>
      </dsp:txXfrm>
    </dsp:sp>
    <dsp:sp modelId="{7C20301D-ED1C-854A-ABB8-08193F2CEBD1}">
      <dsp:nvSpPr>
        <dsp:cNvPr id="0" name=""/>
        <dsp:cNvSpPr/>
      </dsp:nvSpPr>
      <dsp:spPr>
        <a:xfrm>
          <a:off x="9077497" y="7581609"/>
          <a:ext cx="1803834" cy="1803834"/>
        </a:xfrm>
        <a:prstGeom prst="ellipse">
          <a:avLst/>
        </a:prstGeom>
        <a:solidFill>
          <a:srgbClr val="5A01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839D6-A953-6E41-BB15-1A929B275D24}">
      <dsp:nvSpPr>
        <dsp:cNvPr id="0" name=""/>
        <dsp:cNvSpPr/>
      </dsp:nvSpPr>
      <dsp:spPr>
        <a:xfrm>
          <a:off x="10881332" y="7581609"/>
          <a:ext cx="208042" cy="180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0881332" y="7581609"/>
        <a:ext cx="208042" cy="1803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2F8D4-4810-C049-9BDC-A51FB3DA470D}">
      <dsp:nvSpPr>
        <dsp:cNvPr id="0" name=""/>
        <dsp:cNvSpPr/>
      </dsp:nvSpPr>
      <dsp:spPr>
        <a:xfrm>
          <a:off x="2390424" y="5648"/>
          <a:ext cx="5781641" cy="3983551"/>
        </a:xfrm>
        <a:prstGeom prst="roundRect">
          <a:avLst/>
        </a:prstGeom>
        <a:solidFill>
          <a:srgbClr val="5A01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18D86-D567-A140-B9EB-C001471361EA}">
      <dsp:nvSpPr>
        <dsp:cNvPr id="0" name=""/>
        <dsp:cNvSpPr/>
      </dsp:nvSpPr>
      <dsp:spPr>
        <a:xfrm>
          <a:off x="2390424" y="3989200"/>
          <a:ext cx="5781641" cy="214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Legenda</a:t>
          </a:r>
        </a:p>
      </dsp:txBody>
      <dsp:txXfrm>
        <a:off x="2390424" y="3989200"/>
        <a:ext cx="5781641" cy="2144989"/>
      </dsp:txXfrm>
    </dsp:sp>
    <dsp:sp modelId="{9E451A81-3E1E-7F49-BADF-CF4193A11BB3}">
      <dsp:nvSpPr>
        <dsp:cNvPr id="0" name=""/>
        <dsp:cNvSpPr/>
      </dsp:nvSpPr>
      <dsp:spPr>
        <a:xfrm>
          <a:off x="8750473" y="5648"/>
          <a:ext cx="5781641" cy="3983551"/>
        </a:xfrm>
        <a:prstGeom prst="roundRect">
          <a:avLst/>
        </a:prstGeom>
        <a:solidFill>
          <a:srgbClr val="540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FD354-29D9-9B48-8773-6165325ECE50}">
      <dsp:nvSpPr>
        <dsp:cNvPr id="0" name=""/>
        <dsp:cNvSpPr/>
      </dsp:nvSpPr>
      <dsp:spPr>
        <a:xfrm>
          <a:off x="8750473" y="3989200"/>
          <a:ext cx="5781641" cy="214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Legenda</a:t>
          </a:r>
        </a:p>
      </dsp:txBody>
      <dsp:txXfrm>
        <a:off x="8750473" y="3989200"/>
        <a:ext cx="5781641" cy="2144989"/>
      </dsp:txXfrm>
    </dsp:sp>
    <dsp:sp modelId="{7DB4E5D9-8E57-A042-A6E7-A4E59DE153D3}">
      <dsp:nvSpPr>
        <dsp:cNvPr id="0" name=""/>
        <dsp:cNvSpPr/>
      </dsp:nvSpPr>
      <dsp:spPr>
        <a:xfrm>
          <a:off x="2535890" y="6808237"/>
          <a:ext cx="5781641" cy="3983551"/>
        </a:xfrm>
        <a:prstGeom prst="roundRect">
          <a:avLst/>
        </a:prstGeom>
        <a:solidFill>
          <a:srgbClr val="540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719D4-CDBE-9F4A-9081-FA81A88DFCDE}">
      <dsp:nvSpPr>
        <dsp:cNvPr id="0" name=""/>
        <dsp:cNvSpPr/>
      </dsp:nvSpPr>
      <dsp:spPr>
        <a:xfrm>
          <a:off x="2390424" y="10695904"/>
          <a:ext cx="5781641" cy="214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Legenda</a:t>
          </a:r>
        </a:p>
      </dsp:txBody>
      <dsp:txXfrm>
        <a:off x="2390424" y="10695904"/>
        <a:ext cx="5781641" cy="2144989"/>
      </dsp:txXfrm>
    </dsp:sp>
    <dsp:sp modelId="{D60D16C2-08D9-1E45-8590-9BA7E09B166A}">
      <dsp:nvSpPr>
        <dsp:cNvPr id="0" name=""/>
        <dsp:cNvSpPr/>
      </dsp:nvSpPr>
      <dsp:spPr>
        <a:xfrm>
          <a:off x="8750473" y="6712353"/>
          <a:ext cx="5781641" cy="3983551"/>
        </a:xfrm>
        <a:prstGeom prst="roundRect">
          <a:avLst/>
        </a:prstGeom>
        <a:solidFill>
          <a:srgbClr val="5A01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9A404-FFEF-F240-BB96-95364B449645}">
      <dsp:nvSpPr>
        <dsp:cNvPr id="0" name=""/>
        <dsp:cNvSpPr/>
      </dsp:nvSpPr>
      <dsp:spPr>
        <a:xfrm>
          <a:off x="8750473" y="10695904"/>
          <a:ext cx="5781641" cy="214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Legenda</a:t>
          </a:r>
        </a:p>
      </dsp:txBody>
      <dsp:txXfrm>
        <a:off x="8750473" y="10695904"/>
        <a:ext cx="5781641" cy="214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9688" y="512763"/>
            <a:ext cx="14446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9688" y="512763"/>
            <a:ext cx="14446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7E53E-73F0-A89E-E077-E99B5EE04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55C13D-3161-0337-6F75-A7783386FE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E46B0-D722-4B1E-4C75-8FA4246D15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D28377-A8A2-57C8-1628-68E58474DF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9688" y="512763"/>
            <a:ext cx="14446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F226BA-1B0C-8B2B-3A05-4CAA27924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868C2-1339-EEB1-7BEF-24EAA27489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AA81A-AC7A-62D4-4271-2E76C50AD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0909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8377972"/>
            <a:ext cx="24480361" cy="17822439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6887713"/>
            <a:ext cx="21600319" cy="1235957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8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725506"/>
            <a:ext cx="6210092" cy="4338294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725506"/>
            <a:ext cx="18270270" cy="4338294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2762493"/>
            <a:ext cx="24840367" cy="21294493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34258441"/>
            <a:ext cx="24840367" cy="11198271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3627530"/>
            <a:ext cx="12240181" cy="324809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3627530"/>
            <a:ext cx="12240181" cy="324809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0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725517"/>
            <a:ext cx="24840367" cy="989477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2549181"/>
            <a:ext cx="12183928" cy="615016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8699341"/>
            <a:ext cx="12183928" cy="275039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2549181"/>
            <a:ext cx="12243932" cy="615016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8699341"/>
            <a:ext cx="12243932" cy="275039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0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1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3412808"/>
            <a:ext cx="9288887" cy="11944826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7370728"/>
            <a:ext cx="14580215" cy="36379580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5357634"/>
            <a:ext cx="9288887" cy="28451917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6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3412808"/>
            <a:ext cx="9288887" cy="11944826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7370728"/>
            <a:ext cx="14580215" cy="36379580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5357634"/>
            <a:ext cx="9288887" cy="28451917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725517"/>
            <a:ext cx="24840367" cy="989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3627530"/>
            <a:ext cx="24840367" cy="3248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7447516"/>
            <a:ext cx="6480096" cy="2725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7447516"/>
            <a:ext cx="9720143" cy="2725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7447516"/>
            <a:ext cx="6480096" cy="2725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hart" Target="../charts/chart2.xml"/><Relationship Id="rId1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1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14/relationships/chartEx" Target="../charts/chartEx1.xml"/><Relationship Id="rId5" Type="http://schemas.openxmlformats.org/officeDocument/2006/relationships/image" Target="../media/image2.png"/><Relationship Id="rId15" Type="http://schemas.openxmlformats.org/officeDocument/2006/relationships/diagramData" Target="../diagrams/data1.xml"/><Relationship Id="rId10" Type="http://schemas.openxmlformats.org/officeDocument/2006/relationships/chart" Target="../charts/chart1.xml"/><Relationship Id="rId19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3" Type="http://schemas.openxmlformats.org/officeDocument/2006/relationships/image" Target="../media/image8.png"/><Relationship Id="rId21" Type="http://schemas.openxmlformats.org/officeDocument/2006/relationships/diagramColors" Target="../diagrams/colors3.xml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2.xml"/><Relationship Id="rId10" Type="http://schemas.microsoft.com/office/2014/relationships/chartEx" Target="../charts/chartEx2.xml"/><Relationship Id="rId19" Type="http://schemas.openxmlformats.org/officeDocument/2006/relationships/diagramLayout" Target="../diagrams/layout3.xml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1128" y="41306886"/>
            <a:ext cx="35959919" cy="4825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78"/>
              </a:lnSpc>
            </a:pP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Nome.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Título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da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matéria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Nome do site,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Disponível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&lt;URL&gt;.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Acesso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mês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</a:t>
            </a:r>
          </a:p>
          <a:p>
            <a:pPr algn="just">
              <a:lnSpc>
                <a:spcPts val="7678"/>
              </a:lnSpc>
            </a:pP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Nome.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Título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da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matéria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Nome do site,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Disponível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&lt;URL&gt;.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Acesso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mês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</a:t>
            </a:r>
          </a:p>
          <a:p>
            <a:pPr algn="just">
              <a:lnSpc>
                <a:spcPts val="7678"/>
              </a:lnSpc>
            </a:pP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Nome.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Título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da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matéria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Nome do site,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Disponível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&lt;URL&gt;.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Acesso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mês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</a:t>
            </a:r>
          </a:p>
          <a:p>
            <a:pPr algn="just">
              <a:lnSpc>
                <a:spcPts val="7678"/>
              </a:lnSpc>
            </a:pP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Nome.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Título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da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matéria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Nome do site,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Disponível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&lt;URL&gt;.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Acesso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mês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</a:t>
            </a:r>
          </a:p>
          <a:p>
            <a:pPr algn="just">
              <a:lnSpc>
                <a:spcPts val="7678"/>
              </a:lnSpc>
            </a:pP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Nome.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Título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da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matéria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Nome do site,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Disponível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&lt;URL&gt;.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Acesso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mês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</a:t>
            </a:r>
          </a:p>
        </p:txBody>
      </p:sp>
      <p:sp>
        <p:nvSpPr>
          <p:cNvPr id="3" name="AutoShape 3"/>
          <p:cNvSpPr/>
          <p:nvPr/>
        </p:nvSpPr>
        <p:spPr>
          <a:xfrm rot="240">
            <a:off x="1037709" y="46812227"/>
            <a:ext cx="2539309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2133"/>
          </a:p>
        </p:txBody>
      </p:sp>
      <p:sp>
        <p:nvSpPr>
          <p:cNvPr id="5" name="TextBox 5"/>
          <p:cNvSpPr txBox="1"/>
          <p:nvPr/>
        </p:nvSpPr>
        <p:spPr>
          <a:xfrm>
            <a:off x="14460495" y="33250663"/>
            <a:ext cx="7019374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5688" spc="84" dirty="0">
                <a:solidFill>
                  <a:srgbClr val="6C157E"/>
                </a:solidFill>
                <a:latin typeface="Montserrat Bold" panose="00000600000000000000"/>
              </a:rPr>
              <a:t>CONCLUSÃO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3309" y="22693258"/>
            <a:ext cx="951716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5688" spc="84" dirty="0">
                <a:solidFill>
                  <a:srgbClr val="6C157E"/>
                </a:solidFill>
                <a:latin typeface="Montserrat Bold" panose="00000600000000000000"/>
              </a:rPr>
              <a:t>MATERIAL E MÉTODOS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31956" y="9217066"/>
            <a:ext cx="5418754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5688" spc="84" dirty="0">
                <a:solidFill>
                  <a:srgbClr val="6C157E"/>
                </a:solidFill>
                <a:latin typeface="Montserrat Bold" panose="00000600000000000000"/>
              </a:rPr>
              <a:t>RESULTADOS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3309" y="18154650"/>
            <a:ext cx="7019374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5688" spc="84" dirty="0">
                <a:solidFill>
                  <a:srgbClr val="6C157E"/>
                </a:solidFill>
                <a:latin typeface="Montserrat Bold" panose="00000600000000000000"/>
              </a:rPr>
              <a:t>OBJETIVO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43291" y="2178682"/>
            <a:ext cx="23137653" cy="124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3"/>
              </a:lnSpc>
            </a:pPr>
            <a:r>
              <a:rPr lang="en-US" sz="8294" spc="122" dirty="0">
                <a:solidFill>
                  <a:srgbClr val="6C157E"/>
                </a:solidFill>
                <a:latin typeface="Arial Black" panose="020B0A04020102020204" charset="0"/>
                <a:cs typeface="Arial Black" panose="020B0A04020102020204" charset="0"/>
              </a:rPr>
              <a:t>TÍTULO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68296" y="40113743"/>
            <a:ext cx="558439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5688" spc="84" dirty="0">
                <a:solidFill>
                  <a:srgbClr val="6C157E"/>
                </a:solidFill>
                <a:latin typeface="Montserrat Bold" panose="00000600000000000000"/>
              </a:rPr>
              <a:t>REFERÊNCIAS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09496" y="4054783"/>
            <a:ext cx="15434715" cy="2920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792" spc="56" dirty="0">
                <a:solidFill>
                  <a:srgbClr val="6C157E"/>
                </a:solidFill>
                <a:latin typeface="Montserrat Bold" panose="00000600000000000000"/>
              </a:rPr>
              <a:t>MARIA SILVA SOARES *, JOÃO RODRIGUES  , JOSÉ MAGALHÃES , BÁRBARA CARVALHO </a:t>
            </a:r>
          </a:p>
          <a:p>
            <a:pPr algn="ctr">
              <a:lnSpc>
                <a:spcPts val="4550"/>
              </a:lnSpc>
            </a:pPr>
            <a:r>
              <a:rPr lang="en-US" sz="3792" spc="56" dirty="0" err="1">
                <a:solidFill>
                  <a:srgbClr val="6C157E"/>
                </a:solidFill>
                <a:latin typeface="Montserrat Bold" panose="00000600000000000000"/>
              </a:rPr>
              <a:t>Faculdade</a:t>
            </a:r>
            <a:r>
              <a:rPr lang="en-US" sz="3792" spc="56" dirty="0">
                <a:solidFill>
                  <a:srgbClr val="6C157E"/>
                </a:solidFill>
                <a:latin typeface="Montserrat Bold" panose="00000600000000000000"/>
              </a:rPr>
              <a:t> de </a:t>
            </a:r>
            <a:r>
              <a:rPr lang="en-US" sz="3792" spc="56" dirty="0" err="1">
                <a:solidFill>
                  <a:srgbClr val="6C157E"/>
                </a:solidFill>
                <a:latin typeface="Montserrat Bold" panose="00000600000000000000"/>
              </a:rPr>
              <a:t>Odontologia</a:t>
            </a:r>
            <a:r>
              <a:rPr lang="en-US" sz="3792" spc="56" dirty="0">
                <a:solidFill>
                  <a:srgbClr val="6C157E"/>
                </a:solidFill>
                <a:latin typeface="Montserrat Bold" panose="00000600000000000000"/>
              </a:rPr>
              <a:t>, </a:t>
            </a:r>
            <a:r>
              <a:rPr lang="en-US" sz="3792" spc="56" dirty="0" err="1">
                <a:solidFill>
                  <a:srgbClr val="6C157E"/>
                </a:solidFill>
                <a:latin typeface="Montserrat Bold" panose="00000600000000000000"/>
              </a:rPr>
              <a:t>Universidade</a:t>
            </a:r>
            <a:r>
              <a:rPr lang="en-US" sz="3792" spc="56" dirty="0">
                <a:solidFill>
                  <a:srgbClr val="6C157E"/>
                </a:solidFill>
                <a:latin typeface="Montserrat Bold" panose="00000600000000000000"/>
              </a:rPr>
              <a:t> Federal de Goiás, </a:t>
            </a:r>
            <a:r>
              <a:rPr lang="en-US" sz="3792" spc="56" dirty="0" err="1">
                <a:solidFill>
                  <a:srgbClr val="6C157E"/>
                </a:solidFill>
                <a:latin typeface="Montserrat Bold" panose="00000600000000000000"/>
              </a:rPr>
              <a:t>Goiânia</a:t>
            </a:r>
            <a:r>
              <a:rPr lang="en-US" sz="3792" spc="56" dirty="0">
                <a:solidFill>
                  <a:srgbClr val="6C157E"/>
                </a:solidFill>
                <a:latin typeface="Montserrat Bold" panose="00000600000000000000"/>
              </a:rPr>
              <a:t>, Goiás.</a:t>
            </a:r>
          </a:p>
          <a:p>
            <a:pPr algn="ctr">
              <a:lnSpc>
                <a:spcPts val="4550"/>
              </a:lnSpc>
            </a:pPr>
            <a:r>
              <a:rPr lang="en-US" sz="3792" spc="56" dirty="0">
                <a:solidFill>
                  <a:srgbClr val="6C157E"/>
                </a:solidFill>
                <a:latin typeface="Montserrat Bold" panose="00000600000000000000"/>
              </a:rPr>
              <a:t>e-mail do </a:t>
            </a:r>
            <a:r>
              <a:rPr lang="en-US" sz="3792" spc="56" dirty="0" err="1">
                <a:solidFill>
                  <a:srgbClr val="6C157E"/>
                </a:solidFill>
                <a:latin typeface="Montserrat Bold" panose="00000600000000000000"/>
              </a:rPr>
              <a:t>apresentador</a:t>
            </a:r>
            <a:endParaRPr lang="en-US" sz="3792" spc="56" dirty="0">
              <a:solidFill>
                <a:srgbClr val="6C157E"/>
              </a:solidFill>
              <a:latin typeface="Montserrat Bold" panose="000006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6857" y="10870249"/>
            <a:ext cx="12663956" cy="5813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8"/>
              </a:lnSpc>
            </a:pP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Lorem ipsum dolor sit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amet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consectetur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adipiscing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elit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Donec et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nunc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tristique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luctus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ex sit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amet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ultricies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nisl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Fusce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eleifend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augue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in dolor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tempor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molestie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Quisque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consectetur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rutrum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nulla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eget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placerat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ante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aliquam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ac.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Phasellus</a:t>
            </a:r>
            <a:endParaRPr lang="en-US" sz="4266" spc="63" dirty="0">
              <a:solidFill>
                <a:srgbClr val="000000"/>
              </a:solidFill>
              <a:latin typeface="Montserrat" panose="000005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1877" y="19475786"/>
            <a:ext cx="13013917" cy="1863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8"/>
              </a:lnSpc>
            </a:pP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Suspendisse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at mi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lacus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Sed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commodleo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tempus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arcu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tempus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tincidunt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Etiam</a:t>
            </a:r>
            <a:endParaRPr lang="en-US" sz="4266" spc="63" dirty="0">
              <a:solidFill>
                <a:srgbClr val="000000"/>
              </a:solidFill>
              <a:latin typeface="Montserrat" panose="0000050000000000000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r="151" b="127"/>
          <a:stretch>
            <a:fillRect/>
          </a:stretch>
        </p:blipFill>
        <p:spPr>
          <a:xfrm>
            <a:off x="14326854" y="10289214"/>
            <a:ext cx="10360867" cy="528527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 r="16667" b="16803"/>
          <a:stretch>
            <a:fillRect/>
          </a:stretch>
        </p:blipFill>
        <p:spPr>
          <a:xfrm flipH="1">
            <a:off x="14212117" y="8786153"/>
            <a:ext cx="48637" cy="3017885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03309" y="23772701"/>
            <a:ext cx="12745820" cy="5813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8"/>
              </a:lnSpc>
            </a:pP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boris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nisi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ut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aliquip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ex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commodo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consequat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Duis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aute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irure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dolor in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reprehenderit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in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voluptate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velit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esse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cillum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dolore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eu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fugiat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nulla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pariatur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Excepteur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sintnt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in culpa qui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officia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deserunt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mollit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anim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id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est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laborum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 r="139" b="239"/>
          <a:stretch>
            <a:fillRect/>
          </a:stretch>
        </p:blipFill>
        <p:spPr>
          <a:xfrm>
            <a:off x="-1532709" y="10287173"/>
            <a:ext cx="13134288" cy="1863202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4710929" y="34464559"/>
            <a:ext cx="13448843" cy="3838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8"/>
              </a:lnSpc>
            </a:pP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Suspendisse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at mi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lacus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Sed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commodo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velit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quis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ex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mollis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tristique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Cras sed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posuere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ante.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Etiam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dapibos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ac fermentum. Duis sed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vulputate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eros, in lacinia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felis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 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rcRect r="115" b="121"/>
          <a:stretch>
            <a:fillRect/>
          </a:stretch>
        </p:blipFill>
        <p:spPr>
          <a:xfrm>
            <a:off x="21783092" y="46923378"/>
            <a:ext cx="6528892" cy="457768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/>
          <a:srcRect l="806" t="18308" r="1981" b="4655"/>
          <a:stretch>
            <a:fillRect/>
          </a:stretch>
        </p:blipFill>
        <p:spPr>
          <a:xfrm>
            <a:off x="12259846" y="47668573"/>
            <a:ext cx="4134017" cy="3276014"/>
          </a:xfrm>
          <a:prstGeom prst="rect">
            <a:avLst/>
          </a:prstGeom>
        </p:spPr>
      </p:pic>
      <p:pic>
        <p:nvPicPr>
          <p:cNvPr id="32" name="Imagem 31" descr="Logotipo&#10;&#10;Descrição gerada automaticamente">
            <a:extLst>
              <a:ext uri="{FF2B5EF4-FFF2-40B4-BE49-F238E27FC236}">
                <a16:creationId xmlns:a16="http://schemas.microsoft.com/office/drawing/2014/main" id="{124F8502-801B-CBD7-F00B-FD8740E21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95" y="-957389"/>
            <a:ext cx="7461714" cy="7461714"/>
          </a:xfrm>
          <a:prstGeom prst="rect">
            <a:avLst/>
          </a:prstGeom>
        </p:spPr>
      </p:pic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F1099E93-5497-8A20-8A35-D291B6CA9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917685"/>
              </p:ext>
            </p:extLst>
          </p:nvPr>
        </p:nvGraphicFramePr>
        <p:xfrm>
          <a:off x="22436117" y="21856928"/>
          <a:ext cx="5222842" cy="582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3" name="Gráfico 32">
                <a:extLst>
                  <a:ext uri="{FF2B5EF4-FFF2-40B4-BE49-F238E27FC236}">
                    <a16:creationId xmlns:a16="http://schemas.microsoft.com/office/drawing/2014/main" id="{4AEEC9C8-B57E-7298-C667-FA52F36E3F5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42879202"/>
                  </p:ext>
                </p:extLst>
              </p:nvPr>
            </p:nvGraphicFramePr>
            <p:xfrm>
              <a:off x="22228008" y="17566758"/>
              <a:ext cx="3811890" cy="27793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1"/>
              </a:graphicData>
            </a:graphic>
          </p:graphicFrame>
        </mc:Choice>
        <mc:Fallback xmlns="">
          <p:pic>
            <p:nvPicPr>
              <p:cNvPr id="33" name="Gráfico 32">
                <a:extLst>
                  <a:ext uri="{FF2B5EF4-FFF2-40B4-BE49-F238E27FC236}">
                    <a16:creationId xmlns:a16="http://schemas.microsoft.com/office/drawing/2014/main" id="{4AEEC9C8-B57E-7298-C667-FA52F36E3F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228008" y="17566758"/>
                <a:ext cx="3811890" cy="277933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2E4B6D3E-EC1A-C33E-13D0-8CC7F608F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204871"/>
              </p:ext>
            </p:extLst>
          </p:nvPr>
        </p:nvGraphicFramePr>
        <p:xfrm>
          <a:off x="14763719" y="16610052"/>
          <a:ext cx="7995146" cy="566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1D9B722C-9E96-B581-3473-17B06D1F5A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059561"/>
              </p:ext>
            </p:extLst>
          </p:nvPr>
        </p:nvGraphicFramePr>
        <p:xfrm>
          <a:off x="14763719" y="27866454"/>
          <a:ext cx="7245248" cy="452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9" name="Diagrama 48">
            <a:extLst>
              <a:ext uri="{FF2B5EF4-FFF2-40B4-BE49-F238E27FC236}">
                <a16:creationId xmlns:a16="http://schemas.microsoft.com/office/drawing/2014/main" id="{0A2F1B16-4808-C7B2-0807-1CAC77F73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231090"/>
              </p:ext>
            </p:extLst>
          </p:nvPr>
        </p:nvGraphicFramePr>
        <p:xfrm>
          <a:off x="785173" y="28566577"/>
          <a:ext cx="12797595" cy="1050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F0CBC987-A8FE-539B-5484-002077B5ECA9}"/>
              </a:ext>
            </a:extLst>
          </p:cNvPr>
          <p:cNvSpPr/>
          <p:nvPr/>
        </p:nvSpPr>
        <p:spPr>
          <a:xfrm>
            <a:off x="-1" y="10108"/>
            <a:ext cx="28800425" cy="1216372"/>
          </a:xfrm>
          <a:prstGeom prst="rect">
            <a:avLst/>
          </a:prstGeom>
          <a:gradFill flip="none" rotWithShape="1">
            <a:gsLst>
              <a:gs pos="0">
                <a:srgbClr val="1F1463"/>
              </a:gs>
              <a:gs pos="40000">
                <a:srgbClr val="FF39A2"/>
              </a:gs>
              <a:gs pos="19000">
                <a:srgbClr val="521581"/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33" dirty="0"/>
          </a:p>
        </p:txBody>
      </p:sp>
      <p:pic>
        <p:nvPicPr>
          <p:cNvPr id="1026" name="Picture 2" descr="Nova Logomarca da Faculdade de Odontologia | Odonto">
            <a:extLst>
              <a:ext uri="{FF2B5EF4-FFF2-40B4-BE49-F238E27FC236}">
                <a16:creationId xmlns:a16="http://schemas.microsoft.com/office/drawing/2014/main" id="{1F06CBC1-5A86-2F6D-5E28-DC7CAB302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24141" r="6958" b="25745"/>
          <a:stretch/>
        </p:blipFill>
        <p:spPr bwMode="auto">
          <a:xfrm>
            <a:off x="99171" y="47217306"/>
            <a:ext cx="6528893" cy="38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25">
            <a:extLst>
              <a:ext uri="{FF2B5EF4-FFF2-40B4-BE49-F238E27FC236}">
                <a16:creationId xmlns:a16="http://schemas.microsoft.com/office/drawing/2014/main" id="{33A81776-4E7A-837F-3CEA-6937060721D4}"/>
              </a:ext>
            </a:extLst>
          </p:cNvPr>
          <p:cNvGrpSpPr/>
          <p:nvPr/>
        </p:nvGrpSpPr>
        <p:grpSpPr>
          <a:xfrm>
            <a:off x="22401737" y="1863813"/>
            <a:ext cx="5291602" cy="5228327"/>
            <a:chOff x="-864128" y="0"/>
            <a:chExt cx="5590180" cy="6458410"/>
          </a:xfrm>
        </p:grpSpPr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A1350D85-BF26-5E2C-4749-1B315D8BA459}"/>
                </a:ext>
              </a:extLst>
            </p:cNvPr>
            <p:cNvSpPr/>
            <p:nvPr/>
          </p:nvSpPr>
          <p:spPr>
            <a:xfrm>
              <a:off x="-864128" y="0"/>
              <a:ext cx="5590180" cy="6458410"/>
            </a:xfrm>
            <a:custGeom>
              <a:avLst/>
              <a:gdLst/>
              <a:ahLst/>
              <a:cxnLst/>
              <a:rect l="l" t="t" r="r" b="b"/>
              <a:pathLst>
                <a:path w="4726051" h="4972431">
                  <a:moveTo>
                    <a:pt x="6350" y="0"/>
                  </a:moveTo>
                  <a:lnTo>
                    <a:pt x="4719701" y="0"/>
                  </a:lnTo>
                  <a:cubicBezTo>
                    <a:pt x="4723257" y="0"/>
                    <a:pt x="4726051" y="2794"/>
                    <a:pt x="4726051" y="6350"/>
                  </a:cubicBezTo>
                  <a:lnTo>
                    <a:pt x="4726051" y="4966081"/>
                  </a:lnTo>
                  <a:cubicBezTo>
                    <a:pt x="4726051" y="4969637"/>
                    <a:pt x="4723257" y="4972431"/>
                    <a:pt x="4719701" y="4972431"/>
                  </a:cubicBezTo>
                  <a:lnTo>
                    <a:pt x="6350" y="4972431"/>
                  </a:lnTo>
                  <a:cubicBezTo>
                    <a:pt x="2794" y="4972431"/>
                    <a:pt x="0" y="4969637"/>
                    <a:pt x="0" y="4966081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4966081"/>
                  </a:lnTo>
                  <a:lnTo>
                    <a:pt x="6350" y="4966081"/>
                  </a:lnTo>
                  <a:lnTo>
                    <a:pt x="6350" y="4959731"/>
                  </a:lnTo>
                  <a:lnTo>
                    <a:pt x="4719701" y="4959731"/>
                  </a:lnTo>
                  <a:lnTo>
                    <a:pt x="4719701" y="4966081"/>
                  </a:lnTo>
                  <a:lnTo>
                    <a:pt x="4713351" y="4966081"/>
                  </a:lnTo>
                  <a:lnTo>
                    <a:pt x="4713351" y="6350"/>
                  </a:lnTo>
                  <a:lnTo>
                    <a:pt x="4719701" y="6350"/>
                  </a:lnTo>
                  <a:lnTo>
                    <a:pt x="47197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2133"/>
            </a:p>
          </p:txBody>
        </p:sp>
      </p:grpSp>
      <p:sp>
        <p:nvSpPr>
          <p:cNvPr id="35" name="TextBox 24">
            <a:extLst>
              <a:ext uri="{FF2B5EF4-FFF2-40B4-BE49-F238E27FC236}">
                <a16:creationId xmlns:a16="http://schemas.microsoft.com/office/drawing/2014/main" id="{76695C69-7F56-964A-BE65-B7C0A16996B0}"/>
              </a:ext>
            </a:extLst>
          </p:cNvPr>
          <p:cNvSpPr txBox="1"/>
          <p:nvPr/>
        </p:nvSpPr>
        <p:spPr>
          <a:xfrm>
            <a:off x="22663076" y="3190273"/>
            <a:ext cx="4473667" cy="181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4"/>
              </a:lnSpc>
            </a:pPr>
            <a:r>
              <a:rPr lang="en-US" sz="6161" spc="91" dirty="0">
                <a:solidFill>
                  <a:srgbClr val="000000"/>
                </a:solidFill>
                <a:latin typeface="Montserrat" panose="00000500000000000000"/>
              </a:rPr>
              <a:t>FOTO </a:t>
            </a:r>
            <a:r>
              <a:rPr lang="en-US" sz="4740" spc="91" dirty="0" err="1">
                <a:solidFill>
                  <a:srgbClr val="000000"/>
                </a:solidFill>
                <a:latin typeface="Montserrat" panose="00000500000000000000"/>
              </a:rPr>
              <a:t>apresentador</a:t>
            </a:r>
            <a:endParaRPr lang="en-US" sz="6161" spc="91" dirty="0">
              <a:solidFill>
                <a:srgbClr val="000000"/>
              </a:solidFill>
              <a:latin typeface="Montserrat" panose="00000500000000000000"/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AA44FFC0-BDF1-AA00-8197-25CD63F8C219}"/>
              </a:ext>
            </a:extLst>
          </p:cNvPr>
          <p:cNvSpPr txBox="1"/>
          <p:nvPr/>
        </p:nvSpPr>
        <p:spPr>
          <a:xfrm>
            <a:off x="506857" y="9213043"/>
            <a:ext cx="701759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5688" spc="84" dirty="0">
                <a:solidFill>
                  <a:srgbClr val="6C157E"/>
                </a:solidFill>
                <a:latin typeface="Montserrat Bold" panose="00000600000000000000"/>
              </a:rPr>
              <a:t>INTRODUÇÃO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31E234E-8AA8-01A7-25F0-888CBA1CB1EB}"/>
              </a:ext>
            </a:extLst>
          </p:cNvPr>
          <p:cNvSpPr/>
          <p:nvPr/>
        </p:nvSpPr>
        <p:spPr>
          <a:xfrm>
            <a:off x="23391811" y="8446469"/>
            <a:ext cx="12905363" cy="443114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É obrigatório a fixação de uma foto do autor-apresentados no canto superior direito, bem com o número do pôster (conforme documento de divulgação de data, horário e local de apresentação) </a:t>
            </a:r>
          </a:p>
          <a:p>
            <a:pPr algn="ctr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: 51_MOREIRA_Poster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Cientifico_Graduação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CE3B4-402A-3455-054C-A1A0549D6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5">
            <a:extLst>
              <a:ext uri="{FF2B5EF4-FFF2-40B4-BE49-F238E27FC236}">
                <a16:creationId xmlns:a16="http://schemas.microsoft.com/office/drawing/2014/main" id="{7FDDFD2D-D2C7-BBA3-C5DF-9866DEEB99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9000" contrast="100000"/>
                    </a14:imgEffect>
                  </a14:imgLayer>
                </a14:imgProps>
              </a:ext>
            </a:extLst>
          </a:blip>
          <a:srcRect r="110" b="175"/>
          <a:stretch>
            <a:fillRect/>
          </a:stretch>
        </p:blipFill>
        <p:spPr>
          <a:xfrm>
            <a:off x="14423446" y="26702808"/>
            <a:ext cx="13171137" cy="52177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073819EE-7686-B0B7-A774-B5FF945D6B58}"/>
              </a:ext>
            </a:extLst>
          </p:cNvPr>
          <p:cNvSpPr txBox="1"/>
          <p:nvPr/>
        </p:nvSpPr>
        <p:spPr>
          <a:xfrm>
            <a:off x="1191128" y="41306886"/>
            <a:ext cx="35959919" cy="4825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78"/>
              </a:lnSpc>
            </a:pP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Nome.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Título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da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matéria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Nome do site,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Disponível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&lt;URL&gt;.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Acesso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mês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</a:t>
            </a:r>
          </a:p>
          <a:p>
            <a:pPr algn="just">
              <a:lnSpc>
                <a:spcPts val="7678"/>
              </a:lnSpc>
            </a:pP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Nome.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Título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da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matéria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Nome do site,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Disponível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&lt;URL&gt;.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Acesso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mês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</a:t>
            </a:r>
          </a:p>
          <a:p>
            <a:pPr algn="just">
              <a:lnSpc>
                <a:spcPts val="7678"/>
              </a:lnSpc>
            </a:pP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Nome.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Título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da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matéria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Nome do site,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Disponível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&lt;URL&gt;.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Acesso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mês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</a:t>
            </a:r>
          </a:p>
          <a:p>
            <a:pPr algn="just">
              <a:lnSpc>
                <a:spcPts val="7678"/>
              </a:lnSpc>
            </a:pP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Nome.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Título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da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matéria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Nome do site,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Disponível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&lt;URL&gt;.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Acesso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mês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</a:t>
            </a:r>
          </a:p>
          <a:p>
            <a:pPr algn="just">
              <a:lnSpc>
                <a:spcPts val="7678"/>
              </a:lnSpc>
            </a:pP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Nome.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Título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da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matéria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Nome do site,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Disponível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&lt;URL&gt;.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Acesso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: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mês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7DC7D9D-AAE3-EDEB-BFBF-38C16D0D102D}"/>
              </a:ext>
            </a:extLst>
          </p:cNvPr>
          <p:cNvSpPr/>
          <p:nvPr/>
        </p:nvSpPr>
        <p:spPr>
          <a:xfrm rot="240">
            <a:off x="1037709" y="46812227"/>
            <a:ext cx="2539309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2133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FB31288-8A91-2AFA-8979-CC443A809B03}"/>
              </a:ext>
            </a:extLst>
          </p:cNvPr>
          <p:cNvSpPr txBox="1"/>
          <p:nvPr/>
        </p:nvSpPr>
        <p:spPr>
          <a:xfrm>
            <a:off x="506857" y="9213043"/>
            <a:ext cx="701759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5688" spc="84" dirty="0">
                <a:solidFill>
                  <a:srgbClr val="6C157E"/>
                </a:solidFill>
                <a:latin typeface="Montserrat Bold" panose="00000600000000000000"/>
              </a:rPr>
              <a:t>INTRODUÇÃO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ECBC6E9-44AC-461E-5F01-7134E73F888F}"/>
              </a:ext>
            </a:extLst>
          </p:cNvPr>
          <p:cNvSpPr txBox="1"/>
          <p:nvPr/>
        </p:nvSpPr>
        <p:spPr>
          <a:xfrm>
            <a:off x="703309" y="22693258"/>
            <a:ext cx="951716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5688" spc="84" dirty="0">
                <a:solidFill>
                  <a:srgbClr val="6C157E"/>
                </a:solidFill>
                <a:latin typeface="Montserrat Bold" panose="00000600000000000000"/>
              </a:rPr>
              <a:t>RELATO DO CASO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BD4249A-AB9E-13DF-30C5-DEEE90F2A3F4}"/>
              </a:ext>
            </a:extLst>
          </p:cNvPr>
          <p:cNvSpPr txBox="1"/>
          <p:nvPr/>
        </p:nvSpPr>
        <p:spPr>
          <a:xfrm>
            <a:off x="703309" y="18154650"/>
            <a:ext cx="7019374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5688" spc="84" dirty="0">
                <a:solidFill>
                  <a:srgbClr val="6C157E"/>
                </a:solidFill>
                <a:latin typeface="Montserrat Bold" panose="00000600000000000000"/>
              </a:rPr>
              <a:t>OBJETIVO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98C9E3A-FA13-9347-4F7D-908B44FC3F07}"/>
              </a:ext>
            </a:extLst>
          </p:cNvPr>
          <p:cNvSpPr txBox="1"/>
          <p:nvPr/>
        </p:nvSpPr>
        <p:spPr>
          <a:xfrm>
            <a:off x="2643291" y="2178682"/>
            <a:ext cx="23137653" cy="124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53"/>
              </a:lnSpc>
            </a:pPr>
            <a:r>
              <a:rPr lang="en-US" sz="8294" spc="122" dirty="0">
                <a:solidFill>
                  <a:srgbClr val="6C157E"/>
                </a:solidFill>
                <a:latin typeface="Arial Black" panose="020B0A04020102020204" charset="0"/>
                <a:cs typeface="Arial Black" panose="020B0A04020102020204" charset="0"/>
              </a:rPr>
              <a:t>TÍTULO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9463057-7C94-C05A-39C7-E3019E424475}"/>
              </a:ext>
            </a:extLst>
          </p:cNvPr>
          <p:cNvSpPr txBox="1"/>
          <p:nvPr/>
        </p:nvSpPr>
        <p:spPr>
          <a:xfrm>
            <a:off x="11668296" y="40113743"/>
            <a:ext cx="558439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5688" spc="84" dirty="0">
                <a:solidFill>
                  <a:srgbClr val="6C157E"/>
                </a:solidFill>
                <a:latin typeface="Montserrat Bold" panose="00000600000000000000"/>
              </a:rPr>
              <a:t>REFERÊNCIAS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824350D-310F-E4BE-8A07-FB0E6D30A189}"/>
              </a:ext>
            </a:extLst>
          </p:cNvPr>
          <p:cNvSpPr txBox="1"/>
          <p:nvPr/>
        </p:nvSpPr>
        <p:spPr>
          <a:xfrm>
            <a:off x="6609496" y="4054783"/>
            <a:ext cx="15434715" cy="2920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792" spc="56" dirty="0">
                <a:solidFill>
                  <a:srgbClr val="6C157E"/>
                </a:solidFill>
                <a:latin typeface="Montserrat Bold" panose="00000600000000000000"/>
              </a:rPr>
              <a:t>MARIA SILVA SOARES *, JOÃO RODRIGUES  , JOSÉ MAGALHÃES , BÁRBARA CARVALHO </a:t>
            </a:r>
          </a:p>
          <a:p>
            <a:pPr algn="ctr">
              <a:lnSpc>
                <a:spcPts val="4550"/>
              </a:lnSpc>
            </a:pPr>
            <a:r>
              <a:rPr lang="en-US" sz="3792" spc="56" dirty="0" err="1">
                <a:solidFill>
                  <a:srgbClr val="6C157E"/>
                </a:solidFill>
                <a:latin typeface="Montserrat Bold" panose="00000600000000000000"/>
              </a:rPr>
              <a:t>Faculdade</a:t>
            </a:r>
            <a:r>
              <a:rPr lang="en-US" sz="3792" spc="56" dirty="0">
                <a:solidFill>
                  <a:srgbClr val="6C157E"/>
                </a:solidFill>
                <a:latin typeface="Montserrat Bold" panose="00000600000000000000"/>
              </a:rPr>
              <a:t> de </a:t>
            </a:r>
            <a:r>
              <a:rPr lang="en-US" sz="3792" spc="56" dirty="0" err="1">
                <a:solidFill>
                  <a:srgbClr val="6C157E"/>
                </a:solidFill>
                <a:latin typeface="Montserrat Bold" panose="00000600000000000000"/>
              </a:rPr>
              <a:t>Odontologia</a:t>
            </a:r>
            <a:r>
              <a:rPr lang="en-US" sz="3792" spc="56" dirty="0">
                <a:solidFill>
                  <a:srgbClr val="6C157E"/>
                </a:solidFill>
                <a:latin typeface="Montserrat Bold" panose="00000600000000000000"/>
              </a:rPr>
              <a:t>, </a:t>
            </a:r>
            <a:r>
              <a:rPr lang="en-US" sz="3792" spc="56" dirty="0" err="1">
                <a:solidFill>
                  <a:srgbClr val="6C157E"/>
                </a:solidFill>
                <a:latin typeface="Montserrat Bold" panose="00000600000000000000"/>
              </a:rPr>
              <a:t>Universidade</a:t>
            </a:r>
            <a:r>
              <a:rPr lang="en-US" sz="3792" spc="56" dirty="0">
                <a:solidFill>
                  <a:srgbClr val="6C157E"/>
                </a:solidFill>
                <a:latin typeface="Montserrat Bold" panose="00000600000000000000"/>
              </a:rPr>
              <a:t> Federal de Goiás, </a:t>
            </a:r>
            <a:r>
              <a:rPr lang="en-US" sz="3792" spc="56" dirty="0" err="1">
                <a:solidFill>
                  <a:srgbClr val="6C157E"/>
                </a:solidFill>
                <a:latin typeface="Montserrat Bold" panose="00000600000000000000"/>
              </a:rPr>
              <a:t>Goiânia</a:t>
            </a:r>
            <a:r>
              <a:rPr lang="en-US" sz="3792" spc="56" dirty="0">
                <a:solidFill>
                  <a:srgbClr val="6C157E"/>
                </a:solidFill>
                <a:latin typeface="Montserrat Bold" panose="00000600000000000000"/>
              </a:rPr>
              <a:t>, Goiás.</a:t>
            </a:r>
          </a:p>
          <a:p>
            <a:pPr algn="ctr">
              <a:lnSpc>
                <a:spcPts val="4550"/>
              </a:lnSpc>
            </a:pPr>
            <a:r>
              <a:rPr lang="en-US" sz="3792" spc="56" dirty="0">
                <a:solidFill>
                  <a:srgbClr val="6C157E"/>
                </a:solidFill>
                <a:latin typeface="Montserrat Bold" panose="00000600000000000000"/>
              </a:rPr>
              <a:t>e-mail do </a:t>
            </a:r>
            <a:r>
              <a:rPr lang="en-US" sz="3792" spc="56" dirty="0" err="1">
                <a:solidFill>
                  <a:srgbClr val="6C157E"/>
                </a:solidFill>
                <a:latin typeface="Montserrat Bold" panose="00000600000000000000"/>
              </a:rPr>
              <a:t>apresentador</a:t>
            </a:r>
            <a:endParaRPr lang="en-US" sz="3792" spc="56" dirty="0">
              <a:solidFill>
                <a:srgbClr val="6C157E"/>
              </a:solidFill>
              <a:latin typeface="Montserrat Bold" panose="0000060000000000000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2319B83-EC2C-D4F6-9AB7-C6B7B7B13CAB}"/>
              </a:ext>
            </a:extLst>
          </p:cNvPr>
          <p:cNvSpPr txBox="1"/>
          <p:nvPr/>
        </p:nvSpPr>
        <p:spPr>
          <a:xfrm>
            <a:off x="506857" y="10870249"/>
            <a:ext cx="12663956" cy="5813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8"/>
              </a:lnSpc>
            </a:pP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Lorem ipsum dolor sit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amet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consectetur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adipiscing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elit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Donec et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nunc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tristique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luctus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ex sit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amet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ultricies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nisl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Fusce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eleifend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augue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in dolor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tempor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molestie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Quisque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consectetur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rutrum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nulla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,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eget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placerat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ante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aliquam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ac.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Phasellus</a:t>
            </a:r>
            <a:endParaRPr lang="en-US" sz="4266" spc="63" dirty="0">
              <a:solidFill>
                <a:srgbClr val="000000"/>
              </a:solidFill>
              <a:latin typeface="Montserrat" panose="00000500000000000000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69E53DAC-EE5F-62EC-B07A-B07C3BC1DFB9}"/>
              </a:ext>
            </a:extLst>
          </p:cNvPr>
          <p:cNvSpPr txBox="1"/>
          <p:nvPr/>
        </p:nvSpPr>
        <p:spPr>
          <a:xfrm>
            <a:off x="331877" y="19475786"/>
            <a:ext cx="13013917" cy="1863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8"/>
              </a:lnSpc>
            </a:pP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Suspendisse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at mi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lacus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Sed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commodleo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tempus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arcu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tempus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tincidunt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Etiam</a:t>
            </a:r>
            <a:endParaRPr lang="en-US" sz="4266" spc="63" dirty="0">
              <a:solidFill>
                <a:srgbClr val="000000"/>
              </a:solidFill>
              <a:latin typeface="Montserrat" panose="00000500000000000000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2BE1C845-6673-8778-30C1-4964ED18E9B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6667" b="16803"/>
          <a:stretch>
            <a:fillRect/>
          </a:stretch>
        </p:blipFill>
        <p:spPr>
          <a:xfrm>
            <a:off x="14165632" y="10120915"/>
            <a:ext cx="46486" cy="28844095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FC27945-5F6B-DB02-80A7-8BFBB9B2CC87}"/>
              </a:ext>
            </a:extLst>
          </p:cNvPr>
          <p:cNvSpPr txBox="1"/>
          <p:nvPr/>
        </p:nvSpPr>
        <p:spPr>
          <a:xfrm>
            <a:off x="703309" y="23772701"/>
            <a:ext cx="12745820" cy="5813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8"/>
              </a:lnSpc>
            </a:pP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boris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nisi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ut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aliquip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ex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commodo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consequat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Duis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aute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irure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dolor in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reprehenderit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in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voluptate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velit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esse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cillum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dolore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eu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fugiat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nulla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pariatur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Excepteur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sintnt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in culpa qui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officia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deserunt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mollit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anim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id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est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laborum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F750B986-1BB0-AC9A-2F7D-93E8EC5460D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39" b="239"/>
          <a:stretch>
            <a:fillRect/>
          </a:stretch>
        </p:blipFill>
        <p:spPr>
          <a:xfrm>
            <a:off x="-1532709" y="10287173"/>
            <a:ext cx="13134288" cy="1863202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12FE5BDB-D003-F097-2A4D-383065ADB397}"/>
              </a:ext>
            </a:extLst>
          </p:cNvPr>
          <p:cNvSpPr txBox="1"/>
          <p:nvPr/>
        </p:nvSpPr>
        <p:spPr>
          <a:xfrm>
            <a:off x="22663076" y="3190273"/>
            <a:ext cx="4473667" cy="181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4"/>
              </a:lnSpc>
            </a:pPr>
            <a:r>
              <a:rPr lang="en-US" sz="6161" spc="91" dirty="0">
                <a:solidFill>
                  <a:srgbClr val="000000"/>
                </a:solidFill>
                <a:latin typeface="Montserrat" panose="00000500000000000000"/>
              </a:rPr>
              <a:t>FOTO </a:t>
            </a:r>
            <a:r>
              <a:rPr lang="en-US" sz="4740" spc="91" dirty="0" err="1">
                <a:solidFill>
                  <a:srgbClr val="000000"/>
                </a:solidFill>
                <a:latin typeface="Montserrat" panose="00000500000000000000"/>
              </a:rPr>
              <a:t>apresentador</a:t>
            </a:r>
            <a:endParaRPr lang="en-US" sz="6161" spc="91" dirty="0">
              <a:solidFill>
                <a:srgbClr val="000000"/>
              </a:solidFill>
              <a:latin typeface="Montserrat" panose="00000500000000000000"/>
            </a:endParaRP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8C445336-BC1D-3AC9-C345-CB1F9357B330}"/>
              </a:ext>
            </a:extLst>
          </p:cNvPr>
          <p:cNvGrpSpPr/>
          <p:nvPr/>
        </p:nvGrpSpPr>
        <p:grpSpPr>
          <a:xfrm>
            <a:off x="22401737" y="1863813"/>
            <a:ext cx="5291602" cy="5228327"/>
            <a:chOff x="-864128" y="0"/>
            <a:chExt cx="5590180" cy="645841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34E2C7D-6C66-7B50-D73D-B9A9EC33888A}"/>
                </a:ext>
              </a:extLst>
            </p:cNvPr>
            <p:cNvSpPr/>
            <p:nvPr/>
          </p:nvSpPr>
          <p:spPr>
            <a:xfrm>
              <a:off x="-864128" y="0"/>
              <a:ext cx="5590180" cy="6458410"/>
            </a:xfrm>
            <a:custGeom>
              <a:avLst/>
              <a:gdLst/>
              <a:ahLst/>
              <a:cxnLst/>
              <a:rect l="l" t="t" r="r" b="b"/>
              <a:pathLst>
                <a:path w="4726051" h="4972431">
                  <a:moveTo>
                    <a:pt x="6350" y="0"/>
                  </a:moveTo>
                  <a:lnTo>
                    <a:pt x="4719701" y="0"/>
                  </a:lnTo>
                  <a:cubicBezTo>
                    <a:pt x="4723257" y="0"/>
                    <a:pt x="4726051" y="2794"/>
                    <a:pt x="4726051" y="6350"/>
                  </a:cubicBezTo>
                  <a:lnTo>
                    <a:pt x="4726051" y="4966081"/>
                  </a:lnTo>
                  <a:cubicBezTo>
                    <a:pt x="4726051" y="4969637"/>
                    <a:pt x="4723257" y="4972431"/>
                    <a:pt x="4719701" y="4972431"/>
                  </a:cubicBezTo>
                  <a:lnTo>
                    <a:pt x="6350" y="4972431"/>
                  </a:lnTo>
                  <a:cubicBezTo>
                    <a:pt x="2794" y="4972431"/>
                    <a:pt x="0" y="4969637"/>
                    <a:pt x="0" y="4966081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4966081"/>
                  </a:lnTo>
                  <a:lnTo>
                    <a:pt x="6350" y="4966081"/>
                  </a:lnTo>
                  <a:lnTo>
                    <a:pt x="6350" y="4959731"/>
                  </a:lnTo>
                  <a:lnTo>
                    <a:pt x="4719701" y="4959731"/>
                  </a:lnTo>
                  <a:lnTo>
                    <a:pt x="4719701" y="4966081"/>
                  </a:lnTo>
                  <a:lnTo>
                    <a:pt x="4713351" y="4966081"/>
                  </a:lnTo>
                  <a:lnTo>
                    <a:pt x="4713351" y="6350"/>
                  </a:lnTo>
                  <a:lnTo>
                    <a:pt x="4719701" y="6350"/>
                  </a:lnTo>
                  <a:lnTo>
                    <a:pt x="471970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 sz="2133"/>
            </a:p>
          </p:txBody>
        </p:sp>
      </p:grpSp>
      <p:pic>
        <p:nvPicPr>
          <p:cNvPr id="27" name="Picture 27">
            <a:extLst>
              <a:ext uri="{FF2B5EF4-FFF2-40B4-BE49-F238E27FC236}">
                <a16:creationId xmlns:a16="http://schemas.microsoft.com/office/drawing/2014/main" id="{6BA4F86F-714A-EF67-66B4-D834A37AF79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15" b="121"/>
          <a:stretch>
            <a:fillRect/>
          </a:stretch>
        </p:blipFill>
        <p:spPr>
          <a:xfrm>
            <a:off x="21783092" y="46923378"/>
            <a:ext cx="6528892" cy="4577688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3D646CD1-8AF8-1A49-25EE-A67A7E4B32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06" t="18308" r="1981" b="4655"/>
          <a:stretch>
            <a:fillRect/>
          </a:stretch>
        </p:blipFill>
        <p:spPr>
          <a:xfrm>
            <a:off x="12259846" y="47668573"/>
            <a:ext cx="4134017" cy="3276014"/>
          </a:xfrm>
          <a:prstGeom prst="rect">
            <a:avLst/>
          </a:prstGeom>
        </p:spPr>
      </p:pic>
      <p:pic>
        <p:nvPicPr>
          <p:cNvPr id="32" name="Imagem 31" descr="Logotipo&#10;&#10;Descrição gerada automaticamente">
            <a:extLst>
              <a:ext uri="{FF2B5EF4-FFF2-40B4-BE49-F238E27FC236}">
                <a16:creationId xmlns:a16="http://schemas.microsoft.com/office/drawing/2014/main" id="{DE6FFAF3-50FD-5363-358E-953106995E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95" y="-957389"/>
            <a:ext cx="7461714" cy="7461714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3" name="Gráfico 32">
                <a:extLst>
                  <a:ext uri="{FF2B5EF4-FFF2-40B4-BE49-F238E27FC236}">
                    <a16:creationId xmlns:a16="http://schemas.microsoft.com/office/drawing/2014/main" id="{5C078388-6453-3673-921A-3834BE3E703E}"/>
                  </a:ext>
                </a:extLst>
              </p:cNvPr>
              <p:cNvGraphicFramePr/>
              <p:nvPr/>
            </p:nvGraphicFramePr>
            <p:xfrm>
              <a:off x="22228008" y="17566758"/>
              <a:ext cx="3811890" cy="27793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33" name="Gráfico 32">
                <a:extLst>
                  <a:ext uri="{FF2B5EF4-FFF2-40B4-BE49-F238E27FC236}">
                    <a16:creationId xmlns:a16="http://schemas.microsoft.com/office/drawing/2014/main" id="{5C078388-6453-3673-921A-3834BE3E70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28008" y="17566758"/>
                <a:ext cx="3811890" cy="277933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tângulo 13">
            <a:extLst>
              <a:ext uri="{FF2B5EF4-FFF2-40B4-BE49-F238E27FC236}">
                <a16:creationId xmlns:a16="http://schemas.microsoft.com/office/drawing/2014/main" id="{185C2271-CC0D-E4E1-59A8-1E1216DFD023}"/>
              </a:ext>
            </a:extLst>
          </p:cNvPr>
          <p:cNvSpPr/>
          <p:nvPr/>
        </p:nvSpPr>
        <p:spPr>
          <a:xfrm>
            <a:off x="-1" y="10108"/>
            <a:ext cx="28800425" cy="1216372"/>
          </a:xfrm>
          <a:prstGeom prst="rect">
            <a:avLst/>
          </a:prstGeom>
          <a:gradFill flip="none" rotWithShape="1">
            <a:gsLst>
              <a:gs pos="0">
                <a:srgbClr val="1F1463"/>
              </a:gs>
              <a:gs pos="40000">
                <a:srgbClr val="FF39A2"/>
              </a:gs>
              <a:gs pos="19000">
                <a:srgbClr val="521581"/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33" dirty="0"/>
          </a:p>
        </p:txBody>
      </p:sp>
      <p:pic>
        <p:nvPicPr>
          <p:cNvPr id="1026" name="Picture 2" descr="Nova Logomarca da Faculdade de Odontologia | Odonto">
            <a:extLst>
              <a:ext uri="{FF2B5EF4-FFF2-40B4-BE49-F238E27FC236}">
                <a16:creationId xmlns:a16="http://schemas.microsoft.com/office/drawing/2014/main" id="{950B02DB-284F-E956-68C1-EB5434F3E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24141" r="6958" b="25745"/>
          <a:stretch/>
        </p:blipFill>
        <p:spPr bwMode="auto">
          <a:xfrm>
            <a:off x="99171" y="47217306"/>
            <a:ext cx="6528893" cy="38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2CDE52B2-313C-38D2-7AB1-AFCF00F205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924834"/>
              </p:ext>
            </p:extLst>
          </p:nvPr>
        </p:nvGraphicFramePr>
        <p:xfrm>
          <a:off x="1104603" y="28457461"/>
          <a:ext cx="12025565" cy="1275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240D0444-3D6F-8786-863C-C0355BBED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631796"/>
              </p:ext>
            </p:extLst>
          </p:nvPr>
        </p:nvGraphicFramePr>
        <p:xfrm>
          <a:off x="12259846" y="10586707"/>
          <a:ext cx="16922540" cy="1284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0" name="TextBox 5">
            <a:extLst>
              <a:ext uri="{FF2B5EF4-FFF2-40B4-BE49-F238E27FC236}">
                <a16:creationId xmlns:a16="http://schemas.microsoft.com/office/drawing/2014/main" id="{3D3591A9-1F0E-89A9-32A6-32C2E945C59A}"/>
              </a:ext>
            </a:extLst>
          </p:cNvPr>
          <p:cNvSpPr txBox="1"/>
          <p:nvPr/>
        </p:nvSpPr>
        <p:spPr>
          <a:xfrm>
            <a:off x="14663537" y="33089256"/>
            <a:ext cx="967366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25"/>
              </a:lnSpc>
            </a:pPr>
            <a:r>
              <a:rPr lang="en-US" sz="5688" spc="84" dirty="0">
                <a:solidFill>
                  <a:srgbClr val="6C157E"/>
                </a:solidFill>
                <a:latin typeface="Montserrat Bold" panose="00000600000000000000"/>
              </a:rPr>
              <a:t>CONSIDERAÇÕES FINAIS </a:t>
            </a: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95E1AAA3-FBD8-514D-A9C5-7A8F473F2DA5}"/>
              </a:ext>
            </a:extLst>
          </p:cNvPr>
          <p:cNvSpPr txBox="1"/>
          <p:nvPr/>
        </p:nvSpPr>
        <p:spPr>
          <a:xfrm>
            <a:off x="14460494" y="34152295"/>
            <a:ext cx="13448843" cy="3838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8"/>
              </a:lnSpc>
            </a:pP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Suspendisse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at mi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lacus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Sed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commodo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velit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quis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ex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mollis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tris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arcu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tempus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tincidunt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Etiam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volutpat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euismod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eros ac fermentum. Duis sed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vulputate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 eros, in lacinia </a:t>
            </a:r>
            <a:r>
              <a:rPr lang="en-US" sz="4266" spc="63" dirty="0" err="1">
                <a:solidFill>
                  <a:srgbClr val="000000"/>
                </a:solidFill>
                <a:latin typeface="Montserrat" panose="00000500000000000000"/>
              </a:rPr>
              <a:t>felis</a:t>
            </a:r>
            <a:r>
              <a:rPr lang="en-US" sz="4266" spc="63" dirty="0">
                <a:solidFill>
                  <a:srgbClr val="000000"/>
                </a:solidFill>
                <a:latin typeface="Montserrat" panose="00000500000000000000"/>
              </a:rPr>
              <a:t>. 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55832A2-7B70-704C-DA62-D4065794E954}"/>
              </a:ext>
            </a:extLst>
          </p:cNvPr>
          <p:cNvSpPr/>
          <p:nvPr/>
        </p:nvSpPr>
        <p:spPr>
          <a:xfrm>
            <a:off x="23391811" y="8446469"/>
            <a:ext cx="12905363" cy="443114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É obrigatório a fixação de uma foto do autor-apresentados no canto superior direito, bem com o número do pôster (conforme documento de divulgação de data, horário e local de apresentação) </a:t>
            </a:r>
          </a:p>
          <a:p>
            <a:pPr algn="ctr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: 51_MOREIRA_Poster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Cientifico_Graduação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24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1050</TotalTime>
  <Words>707</Words>
  <Application>Microsoft Macintosh PowerPoint</Application>
  <PresentationFormat>Personalizar</PresentationFormat>
  <Paragraphs>56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Montserrat</vt:lpstr>
      <vt:lpstr>Arial</vt:lpstr>
      <vt:lpstr>Montserrat Bold</vt:lpstr>
      <vt:lpstr>Calibri</vt:lpstr>
      <vt:lpstr>Arial Black</vt:lpstr>
      <vt:lpstr>Calibri Light</vt:lpstr>
      <vt:lpstr>Tema do Office 2013 - 2022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PAINEL-XII CUGO 2022</dc:title>
  <dc:creator/>
  <cp:lastModifiedBy>Victor Hugo Lopes</cp:lastModifiedBy>
  <cp:revision>8</cp:revision>
  <dcterms:created xsi:type="dcterms:W3CDTF">2006-08-16T00:00:00Z</dcterms:created>
  <dcterms:modified xsi:type="dcterms:W3CDTF">2024-11-15T19:53:54Z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D6128CD6E00147F8A9727B624946F254</vt:lpwstr>
  </property>
  <property fmtid="{D5CDD505-2E9C-101B-9397-08002B2CF9AE}" pid="3" name="KSOProductBuildVer">
    <vt:lpwstr>1046-11.2.0.11380</vt:lpwstr>
  </property>
</Properties>
</file>