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Eczar Semi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8166" t="2912" r="30187" b="45059"/>
          <a:stretch>
            <a:fillRect/>
          </a:stretch>
        </p:blipFill>
        <p:spPr>
          <a:xfrm rot="-5400000">
            <a:off x="1135709" y="5353816"/>
            <a:ext cx="736950" cy="16367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59318" y="382068"/>
            <a:ext cx="7477766" cy="664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>
                <a:solidFill>
                  <a:srgbClr val="051D40"/>
                </a:solidFill>
                <a:latin typeface="Eczar SemiBold"/>
              </a:rPr>
              <a:t>CAPA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INTRODUÇÃO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OBJETIVOS </a:t>
            </a:r>
          </a:p>
        </p:txBody>
      </p:sp>
    </p:spTree>
    <p:extLst>
      <p:ext uri="{BB962C8B-B14F-4D97-AF65-F5344CB8AC3E}">
        <p14:creationId xmlns:p14="http://schemas.microsoft.com/office/powerpoint/2010/main" val="265788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METODOLOGIA </a:t>
            </a:r>
          </a:p>
        </p:txBody>
      </p:sp>
    </p:spTree>
    <p:extLst>
      <p:ext uri="{BB962C8B-B14F-4D97-AF65-F5344CB8AC3E}">
        <p14:creationId xmlns:p14="http://schemas.microsoft.com/office/powerpoint/2010/main" val="101519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32740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DISCUSSÃO </a:t>
            </a:r>
          </a:p>
        </p:txBody>
      </p:sp>
    </p:spTree>
    <p:extLst>
      <p:ext uri="{BB962C8B-B14F-4D97-AF65-F5344CB8AC3E}">
        <p14:creationId xmlns:p14="http://schemas.microsoft.com/office/powerpoint/2010/main" val="82013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CONCLUSÃO </a:t>
            </a:r>
          </a:p>
        </p:txBody>
      </p:sp>
    </p:spTree>
    <p:extLst>
      <p:ext uri="{BB962C8B-B14F-4D97-AF65-F5344CB8AC3E}">
        <p14:creationId xmlns:p14="http://schemas.microsoft.com/office/powerpoint/2010/main" val="122115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0234" t="2912" r="30187" b="45059"/>
          <a:stretch>
            <a:fillRect/>
          </a:stretch>
        </p:blipFill>
        <p:spPr>
          <a:xfrm rot="-5400000">
            <a:off x="342900" y="5960545"/>
            <a:ext cx="685800" cy="10647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08561" y="664389"/>
            <a:ext cx="7477766" cy="6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738" dirty="0">
                <a:solidFill>
                  <a:srgbClr val="051D40"/>
                </a:solidFill>
                <a:latin typeface="Eczar SemiBold"/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val="51834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Eczar SemiBold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</dc:title>
  <cp:lastModifiedBy>Joelma Maria dos Santos da Silva Apolinário</cp:lastModifiedBy>
  <cp:revision>3</cp:revision>
  <dcterms:created xsi:type="dcterms:W3CDTF">2006-08-16T00:00:00Z</dcterms:created>
  <dcterms:modified xsi:type="dcterms:W3CDTF">2023-01-07T20:17:04Z</dcterms:modified>
  <dc:identifier>DAFH1xq8JBs</dc:identifier>
</cp:coreProperties>
</file>