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 Leal Sousa" userId="854a5b4510e27f0b" providerId="LiveId" clId="{33D6BBE6-32F2-45FD-96C3-250B9344C893}"/>
    <pc:docChg chg="undo custSel modSld">
      <pc:chgData name="Davi Leal Sousa" userId="854a5b4510e27f0b" providerId="LiveId" clId="{33D6BBE6-32F2-45FD-96C3-250B9344C893}" dt="2023-05-02T17:28:12.998" v="11" actId="255"/>
      <pc:docMkLst>
        <pc:docMk/>
      </pc:docMkLst>
      <pc:sldChg chg="modSp mod">
        <pc:chgData name="Davi Leal Sousa" userId="854a5b4510e27f0b" providerId="LiveId" clId="{33D6BBE6-32F2-45FD-96C3-250B9344C893}" dt="2023-05-02T17:28:12.998" v="11" actId="255"/>
        <pc:sldMkLst>
          <pc:docMk/>
          <pc:sldMk cId="453260297" sldId="256"/>
        </pc:sldMkLst>
        <pc:spChg chg="mod">
          <ac:chgData name="Davi Leal Sousa" userId="854a5b4510e27f0b" providerId="LiveId" clId="{33D6BBE6-32F2-45FD-96C3-250B9344C893}" dt="2023-05-02T17:27:27.525" v="7" actId="255"/>
          <ac:spMkLst>
            <pc:docMk/>
            <pc:sldMk cId="453260297" sldId="256"/>
            <ac:spMk id="2" creationId="{A2ABFD05-B3B2-7329-1EFD-FEAD2C821556}"/>
          </ac:spMkLst>
        </pc:spChg>
        <pc:spChg chg="mod">
          <ac:chgData name="Davi Leal Sousa" userId="854a5b4510e27f0b" providerId="LiveId" clId="{33D6BBE6-32F2-45FD-96C3-250B9344C893}" dt="2023-05-02T17:28:12.998" v="11" actId="255"/>
          <ac:spMkLst>
            <pc:docMk/>
            <pc:sldMk cId="453260297" sldId="256"/>
            <ac:spMk id="3" creationId="{532E8B78-8734-85CB-575B-C3536344AF12}"/>
          </ac:spMkLst>
        </pc:spChg>
        <pc:spChg chg="mod">
          <ac:chgData name="Davi Leal Sousa" userId="854a5b4510e27f0b" providerId="LiveId" clId="{33D6BBE6-32F2-45FD-96C3-250B9344C893}" dt="2023-05-02T17:28:02.584" v="10" actId="255"/>
          <ac:spMkLst>
            <pc:docMk/>
            <pc:sldMk cId="453260297" sldId="256"/>
            <ac:spMk id="6" creationId="{7352E560-5222-CC61-5FC2-582BD30B837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809D9-BB79-6B1D-1566-67E8BC5E1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3E1ED3-913B-BADC-491B-C05B312FA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481F9D-918F-0645-61A9-9D503A5FD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8D9ED9-638A-3A9F-3638-7C35DEF4A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972814-DD9F-CD87-AB6A-10EFB6FA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17DBDB-4A67-A057-08C4-86CF7AC0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DA6F36-D4A4-BA72-0011-5E731AD33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82550-7C30-DFFD-FFBD-484FFAEAA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4B96CD-72ED-2CE5-67B7-910C6DE6E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BA720-2E05-366A-0BFF-F743BD58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671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4C1E59B-13E7-0501-9C28-F2F43B203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E521F7-7E5D-AC93-95B9-FD3E9A4BD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EEDA7A-C0A3-849E-A8ED-D81C8F31B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A8111A-625F-C0D4-FC45-60C983D44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922EEC-34EF-8D4C-7CB1-4A07A9441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82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2EA904-8986-DE98-772B-664A84057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063A51-5654-7014-A3DC-790D0B0E4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96546E-97A8-BD97-3583-5AD6FD9F0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015972-066C-2C89-AB75-06F699BD1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14E1B9-E5A8-DC81-FD11-47EE0B84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28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68EDA-C373-30E1-05BE-A8E55637F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52A906-C10A-00C9-3586-EAD7B53B5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0B2466-D443-1EF6-5967-5A14CE83E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D7E69B-04A3-1942-2A86-B77961BDC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FA55C2-D1CC-8697-B208-0891B2A0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17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A3CE5-9D90-3716-6146-A4961CD6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BA977B-4781-D678-4AD6-C636ED709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639E6D-6D19-583E-66C2-E340B2C89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A7E814-4606-7ACA-5FA5-575332F69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51AEFE-090A-0582-A892-103137BE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BD8E108-D697-C52C-7D89-994275A01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04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6C13E-6813-C01F-5E21-D2D9E934D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90F3D5-F7F2-BBF9-6606-F27FCBDC1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E649324-0493-AD3D-661E-E6FD0939D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BCF268-533F-06E3-4FC5-FF01B15535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D218BB3-8ABF-543B-598B-6637C8E1A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3195C2-2180-EC1D-F4B1-5BAEC7BB1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EC063A3-67F7-BBF8-1B17-F1075EF0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C9EE2F6-690D-7468-F418-28757DC2B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29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088F8-AEF3-2284-274E-5CE9AEB79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019673F-CF11-AAB0-1ED4-7D5B5187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01BA6F8-A3F6-DD24-4564-DE531838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B4BED6F-B8F6-FD04-692A-BE631C56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7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6270B08-0B9E-C9EA-5A18-6F1D93234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EB6B94A-4CD5-E96C-A8B8-2FA0AA9A8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891DFF-5D08-53B4-D3D8-3FECAF53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294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5B049-6659-8EB7-8A8F-CAFA61BE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1BBFD4-99DB-EDEE-14AB-5CF5DC690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30D4457-C76C-E82A-5960-47020B17A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4FA3B3-AF3B-FB32-CE92-1F97898D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1C8AF1-BA44-3643-6F6D-4D0FA43D0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574CC2-F828-4F67-E4CC-2AEE8166D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26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105ED-C17D-FFD6-5BD4-7C70AE3F9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3DC41B6-D93B-8F55-8829-1242B1362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08FF18-62F0-5EFF-2D6C-B2825A1BA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39C786-8C17-7FF9-3657-78D9A42F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620C934-7D6B-4198-9B44-8423947C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001B5C-720C-5DC4-537A-6FE9273E5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5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3000"/>
            <a:lum/>
          </a:blip>
          <a:srcRect/>
          <a:stretch>
            <a:fillRect t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08DEA50-7336-D4DA-A32A-74CB9C365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8D02F50-D312-C580-8031-BFF948705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656E39-1DCA-B004-258F-DC1958CD7C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58D52-0E2E-4227-B41C-35A3EB40BB59}" type="datetimeFigureOut">
              <a:rPr lang="pt-BR" smtClean="0"/>
              <a:t>02/05/2023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FB6BEC-ECAB-B385-B6BA-5C285D173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4ED5AA-465E-19AF-1C78-60D02937C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DF4B2-5872-4E83-B679-B101E12F0B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24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ABFD05-B3B2-7329-1EFD-FEAD2C8215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3500" b="1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TÍTULO</a:t>
            </a:r>
            <a:r>
              <a:rPr lang="pt-BR" sz="35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TRABALHO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2E8B78-8734-85CB-575B-C3536344AF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Autores Completo dos Autores</a:t>
            </a:r>
          </a:p>
          <a:p>
            <a:pPr algn="l"/>
            <a:endParaRPr lang="pt-BR" sz="1800" b="0" i="0" u="none" strike="noStrike" baseline="0" dirty="0">
              <a:solidFill>
                <a:srgbClr val="000000"/>
              </a:solidFill>
            </a:endParaRPr>
          </a:p>
          <a:p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Orientador </a:t>
            </a:r>
          </a:p>
          <a:p>
            <a:endParaRPr lang="pt-B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56D0063-BFBD-F5EA-6EA8-4515BF50C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681363" cy="120032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352E560-5222-CC61-5FC2-582BD30B837D}"/>
              </a:ext>
            </a:extLst>
          </p:cNvPr>
          <p:cNvSpPr txBox="1"/>
          <p:nvPr/>
        </p:nvSpPr>
        <p:spPr>
          <a:xfrm>
            <a:off x="2681362" y="0"/>
            <a:ext cx="9510638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CONGRESSO NACIONAL DE MULTICONHECIMENTO EM ENFERMAGEM – ENFCON 2023</a:t>
            </a:r>
          </a:p>
          <a:p>
            <a:pPr algn="ctr"/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26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3D73C-4E01-9DE7-487F-CDF1A3AED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INTRUDUÇÃO</a:t>
            </a: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596FD2-3552-84DE-AFF2-02BA0DF3E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253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99A5F-1441-67C4-7298-359A3AEC2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OBJETIVO</a:t>
            </a: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F5B29-C988-2370-FBF1-D152456DB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458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3A2FAA-AA76-A588-C45D-4C6AB1406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METODOLOGIA</a:t>
            </a: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9806F2-FA06-E93C-6CAD-D7FE1C111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890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49205-DE22-F903-BD74-5D790CF13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RESULTADOS E DISCUSSÃO</a:t>
            </a: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67DB32-BBF1-F918-55DC-8ADEF2FDA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629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BF93D-1F50-53ED-59CC-7F63CF7E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CONCLUSÃO</a:t>
            </a: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50346E-7E23-6B35-B51B-F9C1657C4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0757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5491B0-F889-0E4B-C5BD-8F76F8652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endParaRPr lang="pt-BR" sz="35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D6804A-F069-21F7-5736-B05B95040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4674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</Words>
  <Application>Microsoft Office PowerPoint</Application>
  <PresentationFormat>Widescreen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do Office</vt:lpstr>
      <vt:lpstr>TÍTULO  DO TRABALHO</vt:lpstr>
      <vt:lpstr>INTRUDUÇÃO</vt:lpstr>
      <vt:lpstr>OBJETIVO</vt:lpstr>
      <vt:lpstr>METODOLOGIA</vt:lpstr>
      <vt:lpstr>RESULTADOS E DISCUSSÃO</vt:lpstr>
      <vt:lpstr>CONCLUSÃO</vt:lpstr>
      <vt:lpstr>REFERÊNCIAS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do trabalho</dc:title>
  <dc:creator>Davi Leal Sousa</dc:creator>
  <cp:lastModifiedBy>✿✿ ✿✿</cp:lastModifiedBy>
  <cp:revision>2</cp:revision>
  <dcterms:created xsi:type="dcterms:W3CDTF">2023-05-02T17:18:26Z</dcterms:created>
  <dcterms:modified xsi:type="dcterms:W3CDTF">2023-05-02T21:16:54Z</dcterms:modified>
</cp:coreProperties>
</file>