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6643350" cy="93614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49" userDrawn="1">
          <p15:clr>
            <a:srgbClr val="A4A3A4"/>
          </p15:clr>
        </p15:guide>
        <p15:guide id="2" pos="524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53" d="100"/>
          <a:sy n="53" d="100"/>
        </p:scale>
        <p:origin x="648" y="36"/>
      </p:cViewPr>
      <p:guideLst>
        <p:guide orient="horz" pos="2949"/>
        <p:guide pos="524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80419" y="1532077"/>
            <a:ext cx="12482513" cy="3259185"/>
          </a:xfrm>
        </p:spPr>
        <p:txBody>
          <a:bodyPr anchor="b"/>
          <a:lstStyle>
            <a:lvl1pPr algn="ctr">
              <a:defRPr sz="819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80419" y="4916949"/>
            <a:ext cx="12482513" cy="2260192"/>
          </a:xfrm>
        </p:spPr>
        <p:txBody>
          <a:bodyPr/>
          <a:lstStyle>
            <a:lvl1pPr marL="0" indent="0" algn="ctr">
              <a:buNone/>
              <a:defRPr sz="3276"/>
            </a:lvl1pPr>
            <a:lvl2pPr marL="624078" indent="0" algn="ctr">
              <a:buNone/>
              <a:defRPr sz="2730"/>
            </a:lvl2pPr>
            <a:lvl3pPr marL="1248156" indent="0" algn="ctr">
              <a:buNone/>
              <a:defRPr sz="2457"/>
            </a:lvl3pPr>
            <a:lvl4pPr marL="1872234" indent="0" algn="ctr">
              <a:buNone/>
              <a:defRPr sz="2184"/>
            </a:lvl4pPr>
            <a:lvl5pPr marL="2496312" indent="0" algn="ctr">
              <a:buNone/>
              <a:defRPr sz="2184"/>
            </a:lvl5pPr>
            <a:lvl6pPr marL="3120390" indent="0" algn="ctr">
              <a:buNone/>
              <a:defRPr sz="2184"/>
            </a:lvl6pPr>
            <a:lvl7pPr marL="3744468" indent="0" algn="ctr">
              <a:buNone/>
              <a:defRPr sz="2184"/>
            </a:lvl7pPr>
            <a:lvl8pPr marL="4368546" indent="0" algn="ctr">
              <a:buNone/>
              <a:defRPr sz="2184"/>
            </a:lvl8pPr>
            <a:lvl9pPr marL="4992624" indent="0" algn="ctr">
              <a:buNone/>
              <a:defRPr sz="2184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39496-7781-4A60-8D27-C7775BD0D299}" type="datetimeFigureOut">
              <a:rPr lang="pt-BR" smtClean="0"/>
              <a:t>09/05/2023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BF64A-8683-4E02-8C49-7E8B056158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0442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39496-7781-4A60-8D27-C7775BD0D299}" type="datetimeFigureOut">
              <a:rPr lang="pt-BR" smtClean="0"/>
              <a:t>09/05/2023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BF64A-8683-4E02-8C49-7E8B056158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9607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910398" y="498413"/>
            <a:ext cx="3588722" cy="793342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4230" y="498413"/>
            <a:ext cx="10558125" cy="793342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39496-7781-4A60-8D27-C7775BD0D299}" type="datetimeFigureOut">
              <a:rPr lang="pt-BR" smtClean="0"/>
              <a:t>09/05/2023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BF64A-8683-4E02-8C49-7E8B056158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5003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39496-7781-4A60-8D27-C7775BD0D299}" type="datetimeFigureOut">
              <a:rPr lang="pt-BR" smtClean="0"/>
              <a:t>09/05/2023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BF64A-8683-4E02-8C49-7E8B056158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6651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5562" y="2333872"/>
            <a:ext cx="14354889" cy="3894118"/>
          </a:xfrm>
        </p:spPr>
        <p:txBody>
          <a:bodyPr anchor="b"/>
          <a:lstStyle>
            <a:lvl1pPr>
              <a:defRPr sz="819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5562" y="6264830"/>
            <a:ext cx="14354889" cy="2047825"/>
          </a:xfrm>
        </p:spPr>
        <p:txBody>
          <a:bodyPr/>
          <a:lstStyle>
            <a:lvl1pPr marL="0" indent="0">
              <a:buNone/>
              <a:defRPr sz="3276">
                <a:solidFill>
                  <a:schemeClr val="tx1">
                    <a:tint val="75000"/>
                  </a:schemeClr>
                </a:solidFill>
              </a:defRPr>
            </a:lvl1pPr>
            <a:lvl2pPr marL="624078" indent="0">
              <a:buNone/>
              <a:defRPr sz="2730">
                <a:solidFill>
                  <a:schemeClr val="tx1">
                    <a:tint val="75000"/>
                  </a:schemeClr>
                </a:solidFill>
              </a:defRPr>
            </a:lvl2pPr>
            <a:lvl3pPr marL="1248156" indent="0">
              <a:buNone/>
              <a:defRPr sz="2457">
                <a:solidFill>
                  <a:schemeClr val="tx1">
                    <a:tint val="75000"/>
                  </a:schemeClr>
                </a:solidFill>
              </a:defRPr>
            </a:lvl3pPr>
            <a:lvl4pPr marL="1872234" indent="0">
              <a:buNone/>
              <a:defRPr sz="2184">
                <a:solidFill>
                  <a:schemeClr val="tx1">
                    <a:tint val="75000"/>
                  </a:schemeClr>
                </a:solidFill>
              </a:defRPr>
            </a:lvl4pPr>
            <a:lvl5pPr marL="2496312" indent="0">
              <a:buNone/>
              <a:defRPr sz="2184">
                <a:solidFill>
                  <a:schemeClr val="tx1">
                    <a:tint val="75000"/>
                  </a:schemeClr>
                </a:solidFill>
              </a:defRPr>
            </a:lvl5pPr>
            <a:lvl6pPr marL="3120390" indent="0">
              <a:buNone/>
              <a:defRPr sz="2184">
                <a:solidFill>
                  <a:schemeClr val="tx1">
                    <a:tint val="75000"/>
                  </a:schemeClr>
                </a:solidFill>
              </a:defRPr>
            </a:lvl6pPr>
            <a:lvl7pPr marL="3744468" indent="0">
              <a:buNone/>
              <a:defRPr sz="2184">
                <a:solidFill>
                  <a:schemeClr val="tx1">
                    <a:tint val="75000"/>
                  </a:schemeClr>
                </a:solidFill>
              </a:defRPr>
            </a:lvl7pPr>
            <a:lvl8pPr marL="4368546" indent="0">
              <a:buNone/>
              <a:defRPr sz="2184">
                <a:solidFill>
                  <a:schemeClr val="tx1">
                    <a:tint val="75000"/>
                  </a:schemeClr>
                </a:solidFill>
              </a:defRPr>
            </a:lvl8pPr>
            <a:lvl9pPr marL="4992624" indent="0">
              <a:buNone/>
              <a:defRPr sz="218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39496-7781-4A60-8D27-C7775BD0D299}" type="datetimeFigureOut">
              <a:rPr lang="pt-BR" smtClean="0"/>
              <a:t>09/05/2023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BF64A-8683-4E02-8C49-7E8B056158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094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4230" y="2492063"/>
            <a:ext cx="7073424" cy="593977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25696" y="2492063"/>
            <a:ext cx="7073424" cy="593977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39496-7781-4A60-8D27-C7775BD0D299}" type="datetimeFigureOut">
              <a:rPr lang="pt-BR" smtClean="0"/>
              <a:t>09/05/2023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BF64A-8683-4E02-8C49-7E8B056158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0408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398" y="498413"/>
            <a:ext cx="14354889" cy="1809455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99" y="2294865"/>
            <a:ext cx="7040917" cy="1124678"/>
          </a:xfrm>
        </p:spPr>
        <p:txBody>
          <a:bodyPr anchor="b"/>
          <a:lstStyle>
            <a:lvl1pPr marL="0" indent="0">
              <a:buNone/>
              <a:defRPr sz="3276" b="1"/>
            </a:lvl1pPr>
            <a:lvl2pPr marL="624078" indent="0">
              <a:buNone/>
              <a:defRPr sz="2730" b="1"/>
            </a:lvl2pPr>
            <a:lvl3pPr marL="1248156" indent="0">
              <a:buNone/>
              <a:defRPr sz="2457" b="1"/>
            </a:lvl3pPr>
            <a:lvl4pPr marL="1872234" indent="0">
              <a:buNone/>
              <a:defRPr sz="2184" b="1"/>
            </a:lvl4pPr>
            <a:lvl5pPr marL="2496312" indent="0">
              <a:buNone/>
              <a:defRPr sz="2184" b="1"/>
            </a:lvl5pPr>
            <a:lvl6pPr marL="3120390" indent="0">
              <a:buNone/>
              <a:defRPr sz="2184" b="1"/>
            </a:lvl6pPr>
            <a:lvl7pPr marL="3744468" indent="0">
              <a:buNone/>
              <a:defRPr sz="2184" b="1"/>
            </a:lvl7pPr>
            <a:lvl8pPr marL="4368546" indent="0">
              <a:buNone/>
              <a:defRPr sz="2184" b="1"/>
            </a:lvl8pPr>
            <a:lvl9pPr marL="4992624" indent="0">
              <a:buNone/>
              <a:defRPr sz="2184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6399" y="3419544"/>
            <a:ext cx="7040917" cy="502963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425696" y="2294865"/>
            <a:ext cx="7075592" cy="1124678"/>
          </a:xfrm>
        </p:spPr>
        <p:txBody>
          <a:bodyPr anchor="b"/>
          <a:lstStyle>
            <a:lvl1pPr marL="0" indent="0">
              <a:buNone/>
              <a:defRPr sz="3276" b="1"/>
            </a:lvl1pPr>
            <a:lvl2pPr marL="624078" indent="0">
              <a:buNone/>
              <a:defRPr sz="2730" b="1"/>
            </a:lvl2pPr>
            <a:lvl3pPr marL="1248156" indent="0">
              <a:buNone/>
              <a:defRPr sz="2457" b="1"/>
            </a:lvl3pPr>
            <a:lvl4pPr marL="1872234" indent="0">
              <a:buNone/>
              <a:defRPr sz="2184" b="1"/>
            </a:lvl4pPr>
            <a:lvl5pPr marL="2496312" indent="0">
              <a:buNone/>
              <a:defRPr sz="2184" b="1"/>
            </a:lvl5pPr>
            <a:lvl6pPr marL="3120390" indent="0">
              <a:buNone/>
              <a:defRPr sz="2184" b="1"/>
            </a:lvl6pPr>
            <a:lvl7pPr marL="3744468" indent="0">
              <a:buNone/>
              <a:defRPr sz="2184" b="1"/>
            </a:lvl7pPr>
            <a:lvl8pPr marL="4368546" indent="0">
              <a:buNone/>
              <a:defRPr sz="2184" b="1"/>
            </a:lvl8pPr>
            <a:lvl9pPr marL="4992624" indent="0">
              <a:buNone/>
              <a:defRPr sz="2184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425696" y="3419544"/>
            <a:ext cx="7075592" cy="502963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39496-7781-4A60-8D27-C7775BD0D299}" type="datetimeFigureOut">
              <a:rPr lang="pt-BR" smtClean="0"/>
              <a:t>09/05/2023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BF64A-8683-4E02-8C49-7E8B056158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957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39496-7781-4A60-8D27-C7775BD0D299}" type="datetimeFigureOut">
              <a:rPr lang="pt-BR" smtClean="0"/>
              <a:t>09/05/2023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BF64A-8683-4E02-8C49-7E8B056158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5656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39496-7781-4A60-8D27-C7775BD0D299}" type="datetimeFigureOut">
              <a:rPr lang="pt-BR" smtClean="0"/>
              <a:t>09/05/2023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BF64A-8683-4E02-8C49-7E8B056158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2741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399" y="624099"/>
            <a:ext cx="5367913" cy="2184347"/>
          </a:xfrm>
        </p:spPr>
        <p:txBody>
          <a:bodyPr anchor="b"/>
          <a:lstStyle>
            <a:lvl1pPr>
              <a:defRPr sz="436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75592" y="1347882"/>
            <a:ext cx="8425696" cy="6652724"/>
          </a:xfrm>
        </p:spPr>
        <p:txBody>
          <a:bodyPr/>
          <a:lstStyle>
            <a:lvl1pPr>
              <a:defRPr sz="4368"/>
            </a:lvl1pPr>
            <a:lvl2pPr>
              <a:defRPr sz="3822"/>
            </a:lvl2pPr>
            <a:lvl3pPr>
              <a:defRPr sz="3276"/>
            </a:lvl3pPr>
            <a:lvl4pPr>
              <a:defRPr sz="2730"/>
            </a:lvl4pPr>
            <a:lvl5pPr>
              <a:defRPr sz="2730"/>
            </a:lvl5pPr>
            <a:lvl6pPr>
              <a:defRPr sz="2730"/>
            </a:lvl6pPr>
            <a:lvl7pPr>
              <a:defRPr sz="2730"/>
            </a:lvl7pPr>
            <a:lvl8pPr>
              <a:defRPr sz="2730"/>
            </a:lvl8pPr>
            <a:lvl9pPr>
              <a:defRPr sz="273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399" y="2808447"/>
            <a:ext cx="5367913" cy="5202994"/>
          </a:xfrm>
        </p:spPr>
        <p:txBody>
          <a:bodyPr/>
          <a:lstStyle>
            <a:lvl1pPr marL="0" indent="0">
              <a:buNone/>
              <a:defRPr sz="2184"/>
            </a:lvl1pPr>
            <a:lvl2pPr marL="624078" indent="0">
              <a:buNone/>
              <a:defRPr sz="1911"/>
            </a:lvl2pPr>
            <a:lvl3pPr marL="1248156" indent="0">
              <a:buNone/>
              <a:defRPr sz="1638"/>
            </a:lvl3pPr>
            <a:lvl4pPr marL="1872234" indent="0">
              <a:buNone/>
              <a:defRPr sz="1365"/>
            </a:lvl4pPr>
            <a:lvl5pPr marL="2496312" indent="0">
              <a:buNone/>
              <a:defRPr sz="1365"/>
            </a:lvl5pPr>
            <a:lvl6pPr marL="3120390" indent="0">
              <a:buNone/>
              <a:defRPr sz="1365"/>
            </a:lvl6pPr>
            <a:lvl7pPr marL="3744468" indent="0">
              <a:buNone/>
              <a:defRPr sz="1365"/>
            </a:lvl7pPr>
            <a:lvl8pPr marL="4368546" indent="0">
              <a:buNone/>
              <a:defRPr sz="1365"/>
            </a:lvl8pPr>
            <a:lvl9pPr marL="4992624" indent="0">
              <a:buNone/>
              <a:defRPr sz="1365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39496-7781-4A60-8D27-C7775BD0D299}" type="datetimeFigureOut">
              <a:rPr lang="pt-BR" smtClean="0"/>
              <a:t>09/05/2023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BF64A-8683-4E02-8C49-7E8B056158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5353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399" y="624099"/>
            <a:ext cx="5367913" cy="2184347"/>
          </a:xfrm>
        </p:spPr>
        <p:txBody>
          <a:bodyPr anchor="b"/>
          <a:lstStyle>
            <a:lvl1pPr>
              <a:defRPr sz="436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075592" y="1347882"/>
            <a:ext cx="8425696" cy="6652724"/>
          </a:xfrm>
        </p:spPr>
        <p:txBody>
          <a:bodyPr anchor="t"/>
          <a:lstStyle>
            <a:lvl1pPr marL="0" indent="0">
              <a:buNone/>
              <a:defRPr sz="4368"/>
            </a:lvl1pPr>
            <a:lvl2pPr marL="624078" indent="0">
              <a:buNone/>
              <a:defRPr sz="3822"/>
            </a:lvl2pPr>
            <a:lvl3pPr marL="1248156" indent="0">
              <a:buNone/>
              <a:defRPr sz="3276"/>
            </a:lvl3pPr>
            <a:lvl4pPr marL="1872234" indent="0">
              <a:buNone/>
              <a:defRPr sz="2730"/>
            </a:lvl4pPr>
            <a:lvl5pPr marL="2496312" indent="0">
              <a:buNone/>
              <a:defRPr sz="2730"/>
            </a:lvl5pPr>
            <a:lvl6pPr marL="3120390" indent="0">
              <a:buNone/>
              <a:defRPr sz="2730"/>
            </a:lvl6pPr>
            <a:lvl7pPr marL="3744468" indent="0">
              <a:buNone/>
              <a:defRPr sz="2730"/>
            </a:lvl7pPr>
            <a:lvl8pPr marL="4368546" indent="0">
              <a:buNone/>
              <a:defRPr sz="2730"/>
            </a:lvl8pPr>
            <a:lvl9pPr marL="4992624" indent="0">
              <a:buNone/>
              <a:defRPr sz="273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399" y="2808447"/>
            <a:ext cx="5367913" cy="5202994"/>
          </a:xfrm>
        </p:spPr>
        <p:txBody>
          <a:bodyPr/>
          <a:lstStyle>
            <a:lvl1pPr marL="0" indent="0">
              <a:buNone/>
              <a:defRPr sz="2184"/>
            </a:lvl1pPr>
            <a:lvl2pPr marL="624078" indent="0">
              <a:buNone/>
              <a:defRPr sz="1911"/>
            </a:lvl2pPr>
            <a:lvl3pPr marL="1248156" indent="0">
              <a:buNone/>
              <a:defRPr sz="1638"/>
            </a:lvl3pPr>
            <a:lvl4pPr marL="1872234" indent="0">
              <a:buNone/>
              <a:defRPr sz="1365"/>
            </a:lvl4pPr>
            <a:lvl5pPr marL="2496312" indent="0">
              <a:buNone/>
              <a:defRPr sz="1365"/>
            </a:lvl5pPr>
            <a:lvl6pPr marL="3120390" indent="0">
              <a:buNone/>
              <a:defRPr sz="1365"/>
            </a:lvl6pPr>
            <a:lvl7pPr marL="3744468" indent="0">
              <a:buNone/>
              <a:defRPr sz="1365"/>
            </a:lvl7pPr>
            <a:lvl8pPr marL="4368546" indent="0">
              <a:buNone/>
              <a:defRPr sz="1365"/>
            </a:lvl8pPr>
            <a:lvl9pPr marL="4992624" indent="0">
              <a:buNone/>
              <a:defRPr sz="1365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39496-7781-4A60-8D27-C7775BD0D299}" type="datetimeFigureOut">
              <a:rPr lang="pt-BR" smtClean="0"/>
              <a:t>09/05/2023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BF64A-8683-4E02-8C49-7E8B056158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8612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4231" y="498413"/>
            <a:ext cx="14354889" cy="1809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4231" y="2492063"/>
            <a:ext cx="14354889" cy="59397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4230" y="8676713"/>
            <a:ext cx="3744754" cy="4984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3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439496-7781-4A60-8D27-C7775BD0D299}" type="datetimeFigureOut">
              <a:rPr lang="pt-BR" smtClean="0"/>
              <a:t>09/05/2023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13110" y="8676713"/>
            <a:ext cx="5617131" cy="4984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3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754366" y="8676713"/>
            <a:ext cx="3744754" cy="4984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3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DBF64A-8683-4E02-8C49-7E8B056158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3654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48156" rtl="0" eaLnBrk="1" latinLnBrk="0" hangingPunct="1">
        <a:lnSpc>
          <a:spcPct val="90000"/>
        </a:lnSpc>
        <a:spcBef>
          <a:spcPct val="0"/>
        </a:spcBef>
        <a:buNone/>
        <a:defRPr sz="600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12039" indent="-312039" algn="l" defTabSz="1248156" rtl="0" eaLnBrk="1" latinLnBrk="0" hangingPunct="1">
        <a:lnSpc>
          <a:spcPct val="90000"/>
        </a:lnSpc>
        <a:spcBef>
          <a:spcPts val="1365"/>
        </a:spcBef>
        <a:buFont typeface="Arial" panose="020B0604020202020204" pitchFamily="34" charset="0"/>
        <a:buChar char="•"/>
        <a:defRPr sz="3822" kern="1200">
          <a:solidFill>
            <a:schemeClr val="tx1"/>
          </a:solidFill>
          <a:latin typeface="+mn-lt"/>
          <a:ea typeface="+mn-ea"/>
          <a:cs typeface="+mn-cs"/>
        </a:defRPr>
      </a:lvl1pPr>
      <a:lvl2pPr marL="936117" indent="-312039" algn="l" defTabSz="1248156" rtl="0" eaLnBrk="1" latinLnBrk="0" hangingPunct="1">
        <a:lnSpc>
          <a:spcPct val="90000"/>
        </a:lnSpc>
        <a:spcBef>
          <a:spcPts val="683"/>
        </a:spcBef>
        <a:buFont typeface="Arial" panose="020B0604020202020204" pitchFamily="34" charset="0"/>
        <a:buChar char="•"/>
        <a:defRPr sz="3276" kern="1200">
          <a:solidFill>
            <a:schemeClr val="tx1"/>
          </a:solidFill>
          <a:latin typeface="+mn-lt"/>
          <a:ea typeface="+mn-ea"/>
          <a:cs typeface="+mn-cs"/>
        </a:defRPr>
      </a:lvl2pPr>
      <a:lvl3pPr marL="1560195" indent="-312039" algn="l" defTabSz="1248156" rtl="0" eaLnBrk="1" latinLnBrk="0" hangingPunct="1">
        <a:lnSpc>
          <a:spcPct val="90000"/>
        </a:lnSpc>
        <a:spcBef>
          <a:spcPts val="683"/>
        </a:spcBef>
        <a:buFont typeface="Arial" panose="020B0604020202020204" pitchFamily="34" charset="0"/>
        <a:buChar char="•"/>
        <a:defRPr sz="2730" kern="1200">
          <a:solidFill>
            <a:schemeClr val="tx1"/>
          </a:solidFill>
          <a:latin typeface="+mn-lt"/>
          <a:ea typeface="+mn-ea"/>
          <a:cs typeface="+mn-cs"/>
        </a:defRPr>
      </a:lvl3pPr>
      <a:lvl4pPr marL="2184273" indent="-312039" algn="l" defTabSz="1248156" rtl="0" eaLnBrk="1" latinLnBrk="0" hangingPunct="1">
        <a:lnSpc>
          <a:spcPct val="90000"/>
        </a:lnSpc>
        <a:spcBef>
          <a:spcPts val="683"/>
        </a:spcBef>
        <a:buFont typeface="Arial" panose="020B0604020202020204" pitchFamily="34" charset="0"/>
        <a:buChar char="•"/>
        <a:defRPr sz="2457" kern="1200">
          <a:solidFill>
            <a:schemeClr val="tx1"/>
          </a:solidFill>
          <a:latin typeface="+mn-lt"/>
          <a:ea typeface="+mn-ea"/>
          <a:cs typeface="+mn-cs"/>
        </a:defRPr>
      </a:lvl4pPr>
      <a:lvl5pPr marL="2808351" indent="-312039" algn="l" defTabSz="1248156" rtl="0" eaLnBrk="1" latinLnBrk="0" hangingPunct="1">
        <a:lnSpc>
          <a:spcPct val="90000"/>
        </a:lnSpc>
        <a:spcBef>
          <a:spcPts val="683"/>
        </a:spcBef>
        <a:buFont typeface="Arial" panose="020B0604020202020204" pitchFamily="34" charset="0"/>
        <a:buChar char="•"/>
        <a:defRPr sz="2457" kern="1200">
          <a:solidFill>
            <a:schemeClr val="tx1"/>
          </a:solidFill>
          <a:latin typeface="+mn-lt"/>
          <a:ea typeface="+mn-ea"/>
          <a:cs typeface="+mn-cs"/>
        </a:defRPr>
      </a:lvl5pPr>
      <a:lvl6pPr marL="3432429" indent="-312039" algn="l" defTabSz="1248156" rtl="0" eaLnBrk="1" latinLnBrk="0" hangingPunct="1">
        <a:lnSpc>
          <a:spcPct val="90000"/>
        </a:lnSpc>
        <a:spcBef>
          <a:spcPts val="683"/>
        </a:spcBef>
        <a:buFont typeface="Arial" panose="020B0604020202020204" pitchFamily="34" charset="0"/>
        <a:buChar char="•"/>
        <a:defRPr sz="2457" kern="1200">
          <a:solidFill>
            <a:schemeClr val="tx1"/>
          </a:solidFill>
          <a:latin typeface="+mn-lt"/>
          <a:ea typeface="+mn-ea"/>
          <a:cs typeface="+mn-cs"/>
        </a:defRPr>
      </a:lvl6pPr>
      <a:lvl7pPr marL="4056507" indent="-312039" algn="l" defTabSz="1248156" rtl="0" eaLnBrk="1" latinLnBrk="0" hangingPunct="1">
        <a:lnSpc>
          <a:spcPct val="90000"/>
        </a:lnSpc>
        <a:spcBef>
          <a:spcPts val="683"/>
        </a:spcBef>
        <a:buFont typeface="Arial" panose="020B0604020202020204" pitchFamily="34" charset="0"/>
        <a:buChar char="•"/>
        <a:defRPr sz="2457" kern="1200">
          <a:solidFill>
            <a:schemeClr val="tx1"/>
          </a:solidFill>
          <a:latin typeface="+mn-lt"/>
          <a:ea typeface="+mn-ea"/>
          <a:cs typeface="+mn-cs"/>
        </a:defRPr>
      </a:lvl7pPr>
      <a:lvl8pPr marL="4680585" indent="-312039" algn="l" defTabSz="1248156" rtl="0" eaLnBrk="1" latinLnBrk="0" hangingPunct="1">
        <a:lnSpc>
          <a:spcPct val="90000"/>
        </a:lnSpc>
        <a:spcBef>
          <a:spcPts val="683"/>
        </a:spcBef>
        <a:buFont typeface="Arial" panose="020B0604020202020204" pitchFamily="34" charset="0"/>
        <a:buChar char="•"/>
        <a:defRPr sz="2457" kern="1200">
          <a:solidFill>
            <a:schemeClr val="tx1"/>
          </a:solidFill>
          <a:latin typeface="+mn-lt"/>
          <a:ea typeface="+mn-ea"/>
          <a:cs typeface="+mn-cs"/>
        </a:defRPr>
      </a:lvl8pPr>
      <a:lvl9pPr marL="5304663" indent="-312039" algn="l" defTabSz="1248156" rtl="0" eaLnBrk="1" latinLnBrk="0" hangingPunct="1">
        <a:lnSpc>
          <a:spcPct val="90000"/>
        </a:lnSpc>
        <a:spcBef>
          <a:spcPts val="683"/>
        </a:spcBef>
        <a:buFont typeface="Arial" panose="020B0604020202020204" pitchFamily="34" charset="0"/>
        <a:buChar char="•"/>
        <a:defRPr sz="245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48156" rtl="0" eaLnBrk="1" latinLnBrk="0" hangingPunct="1">
        <a:defRPr sz="2457" kern="1200">
          <a:solidFill>
            <a:schemeClr val="tx1"/>
          </a:solidFill>
          <a:latin typeface="+mn-lt"/>
          <a:ea typeface="+mn-ea"/>
          <a:cs typeface="+mn-cs"/>
        </a:defRPr>
      </a:lvl1pPr>
      <a:lvl2pPr marL="624078" algn="l" defTabSz="1248156" rtl="0" eaLnBrk="1" latinLnBrk="0" hangingPunct="1">
        <a:defRPr sz="2457" kern="1200">
          <a:solidFill>
            <a:schemeClr val="tx1"/>
          </a:solidFill>
          <a:latin typeface="+mn-lt"/>
          <a:ea typeface="+mn-ea"/>
          <a:cs typeface="+mn-cs"/>
        </a:defRPr>
      </a:lvl2pPr>
      <a:lvl3pPr marL="1248156" algn="l" defTabSz="1248156" rtl="0" eaLnBrk="1" latinLnBrk="0" hangingPunct="1">
        <a:defRPr sz="2457" kern="1200">
          <a:solidFill>
            <a:schemeClr val="tx1"/>
          </a:solidFill>
          <a:latin typeface="+mn-lt"/>
          <a:ea typeface="+mn-ea"/>
          <a:cs typeface="+mn-cs"/>
        </a:defRPr>
      </a:lvl3pPr>
      <a:lvl4pPr marL="1872234" algn="l" defTabSz="1248156" rtl="0" eaLnBrk="1" latinLnBrk="0" hangingPunct="1">
        <a:defRPr sz="2457" kern="1200">
          <a:solidFill>
            <a:schemeClr val="tx1"/>
          </a:solidFill>
          <a:latin typeface="+mn-lt"/>
          <a:ea typeface="+mn-ea"/>
          <a:cs typeface="+mn-cs"/>
        </a:defRPr>
      </a:lvl4pPr>
      <a:lvl5pPr marL="2496312" algn="l" defTabSz="1248156" rtl="0" eaLnBrk="1" latinLnBrk="0" hangingPunct="1">
        <a:defRPr sz="2457" kern="1200">
          <a:solidFill>
            <a:schemeClr val="tx1"/>
          </a:solidFill>
          <a:latin typeface="+mn-lt"/>
          <a:ea typeface="+mn-ea"/>
          <a:cs typeface="+mn-cs"/>
        </a:defRPr>
      </a:lvl5pPr>
      <a:lvl6pPr marL="3120390" algn="l" defTabSz="1248156" rtl="0" eaLnBrk="1" latinLnBrk="0" hangingPunct="1">
        <a:defRPr sz="2457" kern="1200">
          <a:solidFill>
            <a:schemeClr val="tx1"/>
          </a:solidFill>
          <a:latin typeface="+mn-lt"/>
          <a:ea typeface="+mn-ea"/>
          <a:cs typeface="+mn-cs"/>
        </a:defRPr>
      </a:lvl6pPr>
      <a:lvl7pPr marL="3744468" algn="l" defTabSz="1248156" rtl="0" eaLnBrk="1" latinLnBrk="0" hangingPunct="1">
        <a:defRPr sz="2457" kern="1200">
          <a:solidFill>
            <a:schemeClr val="tx1"/>
          </a:solidFill>
          <a:latin typeface="+mn-lt"/>
          <a:ea typeface="+mn-ea"/>
          <a:cs typeface="+mn-cs"/>
        </a:defRPr>
      </a:lvl7pPr>
      <a:lvl8pPr marL="4368546" algn="l" defTabSz="1248156" rtl="0" eaLnBrk="1" latinLnBrk="0" hangingPunct="1">
        <a:defRPr sz="2457" kern="1200">
          <a:solidFill>
            <a:schemeClr val="tx1"/>
          </a:solidFill>
          <a:latin typeface="+mn-lt"/>
          <a:ea typeface="+mn-ea"/>
          <a:cs typeface="+mn-cs"/>
        </a:defRPr>
      </a:lvl8pPr>
      <a:lvl9pPr marL="4992624" algn="l" defTabSz="1248156" rtl="0" eaLnBrk="1" latinLnBrk="0" hangingPunct="1">
        <a:defRPr sz="245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>
            <a:extLst>
              <a:ext uri="{FF2B5EF4-FFF2-40B4-BE49-F238E27FC236}">
                <a16:creationId xmlns:a16="http://schemas.microsoft.com/office/drawing/2014/main" id="{AFA4C70A-FCE7-9A98-330D-1275C89B049F}"/>
              </a:ext>
            </a:extLst>
          </p:cNvPr>
          <p:cNvSpPr/>
          <p:nvPr/>
        </p:nvSpPr>
        <p:spPr>
          <a:xfrm>
            <a:off x="-2" y="0"/>
            <a:ext cx="16643351" cy="11096194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3150" tIns="66575" rIns="133150" bIns="66575" rtlCol="0" anchor="ctr"/>
          <a:lstStyle/>
          <a:p>
            <a:pPr algn="ctr"/>
            <a:endParaRPr lang="pt-BR" sz="2608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509808C-6C79-DDDD-03C4-F60A733A42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80417" y="4167097"/>
            <a:ext cx="12482514" cy="292054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HK Grotesk Bold"/>
              </a:rPr>
              <a:t>COLOQUE O TÍTULO DO SEU</a:t>
            </a:r>
            <a:br>
              <a:rPr lang="en-US" dirty="0">
                <a:solidFill>
                  <a:schemeClr val="bg1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HK Grotesk Bold"/>
              </a:rPr>
            </a:br>
            <a:r>
              <a:rPr lang="en-US" dirty="0">
                <a:solidFill>
                  <a:schemeClr val="bg1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HK Grotesk Bold"/>
              </a:rPr>
              <a:t> TRABALHO AQUI</a:t>
            </a:r>
            <a:br>
              <a:rPr lang="en-US" dirty="0">
                <a:solidFill>
                  <a:srgbClr val="302B7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HK Grotesk Bold"/>
              </a:rPr>
            </a:b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77B2B90-779E-5444-0DC4-98ABC00E6E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34639" y="6415280"/>
            <a:ext cx="13574070" cy="2679011"/>
          </a:xfrm>
        </p:spPr>
        <p:txBody>
          <a:bodyPr/>
          <a:lstStyle/>
          <a:p>
            <a:pPr algn="ctr"/>
            <a:r>
              <a:rPr lang="pt-BR" dirty="0">
                <a:solidFill>
                  <a:schemeClr val="bg1"/>
                </a:solidFill>
              </a:rPr>
              <a:t>Nome, APRESENTADOR¹; nome, CO-AUTORES¹; nome, ORIENTADOR²</a:t>
            </a:r>
          </a:p>
          <a:p>
            <a:pPr algn="ctr"/>
            <a:r>
              <a:rPr lang="pt-BR" dirty="0">
                <a:solidFill>
                  <a:schemeClr val="bg1"/>
                </a:solidFill>
              </a:rPr>
              <a:t>1 Aluno de graduação do Centro Universitário Santo Agostinho – Teresina - PI</a:t>
            </a:r>
          </a:p>
          <a:p>
            <a:pPr algn="ctr"/>
            <a:r>
              <a:rPr lang="pt-BR" dirty="0">
                <a:solidFill>
                  <a:schemeClr val="bg1"/>
                </a:solidFill>
              </a:rPr>
              <a:t>2 Professor orientador do trabalho – Teresina - PI</a:t>
            </a:r>
          </a:p>
          <a:p>
            <a:endParaRPr lang="pt-BR" dirty="0"/>
          </a:p>
        </p:txBody>
      </p:sp>
      <p:pic>
        <p:nvPicPr>
          <p:cNvPr id="12" name="Imagem 11">
            <a:extLst>
              <a:ext uri="{FF2B5EF4-FFF2-40B4-BE49-F238E27FC236}">
                <a16:creationId xmlns:a16="http://schemas.microsoft.com/office/drawing/2014/main" id="{606C58EF-0FB9-C318-0AA2-CE6E2CC376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0729" y="363994"/>
            <a:ext cx="3810336" cy="2679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37059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20</TotalTime>
  <Words>43</Words>
  <Application>Microsoft Office PowerPoint</Application>
  <PresentationFormat>Personalizar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HK Grotesk Bold</vt:lpstr>
      <vt:lpstr>Tema do Office</vt:lpstr>
      <vt:lpstr>COLOQUE O TÍTULO DO SEU  TRABALHO AQUI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COLOQUE O TÍTULO DO SEU  TRABALHO AQUI </dc:title>
  <dc:creator>Rebeca Matos</dc:creator>
  <cp:lastModifiedBy>Alzir Moura</cp:lastModifiedBy>
  <cp:revision>6</cp:revision>
  <dcterms:created xsi:type="dcterms:W3CDTF">2022-06-25T00:53:25Z</dcterms:created>
  <dcterms:modified xsi:type="dcterms:W3CDTF">2023-05-10T01:19:58Z</dcterms:modified>
</cp:coreProperties>
</file>