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5"/>
    <p:sldId id="257" r:id="rId36"/>
    <p:sldId id="258" r:id="rId37"/>
    <p:sldId id="259" r:id="rId38"/>
    <p:sldId id="260" r:id="rId39"/>
    <p:sldId id="261" r:id="rId40"/>
    <p:sldId id="262"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
      <p:font typeface="Garet" charset="1" panose="00000000000000000000"/>
      <p:regular r:id="rId19"/>
    </p:embeddedFont>
    <p:embeddedFont>
      <p:font typeface="Garet Bold" charset="1" panose="00000000000000000000"/>
      <p:regular r:id="rId20"/>
    </p:embeddedFont>
    <p:embeddedFont>
      <p:font typeface="Garet Italics" charset="1" panose="00000000000000000000"/>
      <p:regular r:id="rId21"/>
    </p:embeddedFont>
    <p:embeddedFont>
      <p:font typeface="Garet Bold Italics" charset="1" panose="00000000000000000000"/>
      <p:regular r:id="rId22"/>
    </p:embeddedFont>
    <p:embeddedFont>
      <p:font typeface="Garet Light" charset="1" panose="00000000000000000000"/>
      <p:regular r:id="rId23"/>
    </p:embeddedFont>
    <p:embeddedFont>
      <p:font typeface="Garet Ultra-Bold" charset="1" panose="00000000000000000000"/>
      <p:regular r:id="rId24"/>
    </p:embeddedFont>
    <p:embeddedFont>
      <p:font typeface="Garet Ultra-Bold Italics" charset="1" panose="00000000000000000000"/>
      <p:regular r:id="rId25"/>
    </p:embeddedFont>
    <p:embeddedFont>
      <p:font typeface="Garet Heavy" charset="1" panose="00000000000000000000"/>
      <p:regular r:id="rId26"/>
    </p:embeddedFont>
    <p:embeddedFont>
      <p:font typeface="Garet Heavy Italics" charset="1" panose="00000000000000000000"/>
      <p:regular r:id="rId27"/>
    </p:embeddedFont>
    <p:embeddedFont>
      <p:font typeface="Canva Sans" charset="1" panose="020B0503030501040103"/>
      <p:regular r:id="rId28"/>
    </p:embeddedFont>
    <p:embeddedFont>
      <p:font typeface="Canva Sans Bold" charset="1" panose="020B0803030501040103"/>
      <p:regular r:id="rId29"/>
    </p:embeddedFont>
    <p:embeddedFont>
      <p:font typeface="Canva Sans Italics" charset="1" panose="020B0503030501040103"/>
      <p:regular r:id="rId30"/>
    </p:embeddedFont>
    <p:embeddedFont>
      <p:font typeface="Canva Sans Bold Italics" charset="1" panose="020B0803030501040103"/>
      <p:regular r:id="rId31"/>
    </p:embeddedFont>
    <p:embeddedFont>
      <p:font typeface="Canva Sans Medium" charset="1" panose="020B0603030501040103"/>
      <p:regular r:id="rId32"/>
    </p:embeddedFont>
    <p:embeddedFont>
      <p:font typeface="Canva Sans Medium Italics" charset="1" panose="020B0603030501040103"/>
      <p:regular r:id="rId33"/>
    </p:embeddedFont>
    <p:embeddedFont>
      <p:font typeface="Yeseva One" charset="1" panose="000005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slides/slide1.xml" Type="http://schemas.openxmlformats.org/officeDocument/2006/relationships/slide"/><Relationship Id="rId36" Target="slides/slide2.xml" Type="http://schemas.openxmlformats.org/officeDocument/2006/relationships/slide"/><Relationship Id="rId37" Target="slides/slide3.xml" Type="http://schemas.openxmlformats.org/officeDocument/2006/relationships/slide"/><Relationship Id="rId38" Target="slides/slide4.xml" Type="http://schemas.openxmlformats.org/officeDocument/2006/relationships/slide"/><Relationship Id="rId39" Target="slides/slide5.xml" Type="http://schemas.openxmlformats.org/officeDocument/2006/relationships/slide"/><Relationship Id="rId4" Target="theme/theme1.xml" Type="http://schemas.openxmlformats.org/officeDocument/2006/relationships/theme"/><Relationship Id="rId40" Target="slides/slide6.xml" Type="http://schemas.openxmlformats.org/officeDocument/2006/relationships/slide"/><Relationship Id="rId41" Target="slides/slide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true" flipV="true" rot="0">
            <a:off x="-1682404" y="5311711"/>
            <a:ext cx="5804483" cy="6879388"/>
          </a:xfrm>
          <a:custGeom>
            <a:avLst/>
            <a:gdLst/>
            <a:ahLst/>
            <a:cxnLst/>
            <a:rect r="r" b="b" t="t" l="l"/>
            <a:pathLst>
              <a:path h="6879388" w="5804483">
                <a:moveTo>
                  <a:pt x="5804484" y="6879388"/>
                </a:moveTo>
                <a:lnTo>
                  <a:pt x="0" y="6879388"/>
                </a:lnTo>
                <a:lnTo>
                  <a:pt x="0" y="0"/>
                </a:lnTo>
                <a:lnTo>
                  <a:pt x="5804484" y="0"/>
                </a:lnTo>
                <a:lnTo>
                  <a:pt x="5804484" y="6879388"/>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296801" y="-2581917"/>
            <a:ext cx="5804483" cy="6879388"/>
          </a:xfrm>
          <a:custGeom>
            <a:avLst/>
            <a:gdLst/>
            <a:ahLst/>
            <a:cxnLst/>
            <a:rect r="r" b="b" t="t" l="l"/>
            <a:pathLst>
              <a:path h="6879388" w="5804483">
                <a:moveTo>
                  <a:pt x="5804483" y="6879388"/>
                </a:moveTo>
                <a:lnTo>
                  <a:pt x="0" y="6879388"/>
                </a:lnTo>
                <a:lnTo>
                  <a:pt x="0" y="0"/>
                </a:lnTo>
                <a:lnTo>
                  <a:pt x="5804483" y="0"/>
                </a:lnTo>
                <a:lnTo>
                  <a:pt x="5804483" y="6879388"/>
                </a:lnTo>
                <a:close/>
              </a:path>
            </a:pathLst>
          </a:custGeom>
          <a:blipFill>
            <a:blip r:embed="rId4">
              <a:alphaModFix amt="65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0">
            <a:off x="13797178" y="-2581917"/>
            <a:ext cx="5804483" cy="6879388"/>
          </a:xfrm>
          <a:custGeom>
            <a:avLst/>
            <a:gdLst/>
            <a:ahLst/>
            <a:cxnLst/>
            <a:rect r="r" b="b" t="t" l="l"/>
            <a:pathLst>
              <a:path h="6879388" w="5804483">
                <a:moveTo>
                  <a:pt x="0" y="6879388"/>
                </a:moveTo>
                <a:lnTo>
                  <a:pt x="5804483" y="6879388"/>
                </a:lnTo>
                <a:lnTo>
                  <a:pt x="5804483" y="0"/>
                </a:lnTo>
                <a:lnTo>
                  <a:pt x="0" y="0"/>
                </a:lnTo>
                <a:lnTo>
                  <a:pt x="0" y="6879388"/>
                </a:lnTo>
                <a:close/>
              </a:path>
            </a:pathLst>
          </a:custGeom>
          <a:blipFill>
            <a:blip r:embed="rId4">
              <a:alphaModFix amt="65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14162854" y="5057429"/>
            <a:ext cx="5804483" cy="6879388"/>
          </a:xfrm>
          <a:custGeom>
            <a:avLst/>
            <a:gdLst/>
            <a:ahLst/>
            <a:cxnLst/>
            <a:rect r="r" b="b" t="t" l="l"/>
            <a:pathLst>
              <a:path h="6879388" w="5804483">
                <a:moveTo>
                  <a:pt x="0" y="6879388"/>
                </a:moveTo>
                <a:lnTo>
                  <a:pt x="5804484" y="6879388"/>
                </a:lnTo>
                <a:lnTo>
                  <a:pt x="5804484" y="0"/>
                </a:lnTo>
                <a:lnTo>
                  <a:pt x="0" y="0"/>
                </a:lnTo>
                <a:lnTo>
                  <a:pt x="0" y="6879388"/>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sp>
        <p:nvSpPr>
          <p:cNvPr name="Freeform 7" id="7"/>
          <p:cNvSpPr/>
          <p:nvPr/>
        </p:nvSpPr>
        <p:spPr>
          <a:xfrm flipH="false" flipV="false" rot="0">
            <a:off x="5754312" y="250775"/>
            <a:ext cx="6796236" cy="4046695"/>
          </a:xfrm>
          <a:custGeom>
            <a:avLst/>
            <a:gdLst/>
            <a:ahLst/>
            <a:cxnLst/>
            <a:rect r="r" b="b" t="t" l="l"/>
            <a:pathLst>
              <a:path h="4046695" w="6796236">
                <a:moveTo>
                  <a:pt x="0" y="0"/>
                </a:moveTo>
                <a:lnTo>
                  <a:pt x="6796236" y="0"/>
                </a:lnTo>
                <a:lnTo>
                  <a:pt x="6796236" y="4046696"/>
                </a:lnTo>
                <a:lnTo>
                  <a:pt x="0" y="4046696"/>
                </a:lnTo>
                <a:lnTo>
                  <a:pt x="0" y="0"/>
                </a:lnTo>
                <a:close/>
              </a:path>
            </a:pathLst>
          </a:custGeom>
          <a:blipFill>
            <a:blip r:embed="rId7"/>
            <a:stretch>
              <a:fillRect l="0" t="-33972" r="0" b="-33972"/>
            </a:stretch>
          </a:blipFill>
        </p:spPr>
      </p:sp>
      <p:sp>
        <p:nvSpPr>
          <p:cNvPr name="TextBox 8" id="8"/>
          <p:cNvSpPr txBox="true"/>
          <p:nvPr/>
        </p:nvSpPr>
        <p:spPr>
          <a:xfrm rot="0">
            <a:off x="1818288" y="4651357"/>
            <a:ext cx="14651424" cy="1536363"/>
          </a:xfrm>
          <a:prstGeom prst="rect">
            <a:avLst/>
          </a:prstGeom>
        </p:spPr>
        <p:txBody>
          <a:bodyPr anchor="t" rtlCol="false" tIns="0" lIns="0" bIns="0" rIns="0">
            <a:spAutoFit/>
          </a:bodyPr>
          <a:lstStyle/>
          <a:p>
            <a:pPr algn="ctr">
              <a:lnSpc>
                <a:spcPts val="11393"/>
              </a:lnSpc>
            </a:pPr>
            <a:r>
              <a:rPr lang="en-US" sz="8138">
                <a:solidFill>
                  <a:srgbClr val="077F05"/>
                </a:solidFill>
                <a:latin typeface="Times New Roman Bold"/>
              </a:rPr>
              <a:t>Título do trabalho</a:t>
            </a:r>
          </a:p>
        </p:txBody>
      </p:sp>
      <p:sp>
        <p:nvSpPr>
          <p:cNvPr name="TextBox 9" id="9"/>
          <p:cNvSpPr txBox="true"/>
          <p:nvPr/>
        </p:nvSpPr>
        <p:spPr>
          <a:xfrm rot="0">
            <a:off x="3303711" y="6740171"/>
            <a:ext cx="11680579" cy="479423"/>
          </a:xfrm>
          <a:prstGeom prst="rect">
            <a:avLst/>
          </a:prstGeom>
        </p:spPr>
        <p:txBody>
          <a:bodyPr anchor="t" rtlCol="false" tIns="0" lIns="0" bIns="0" rIns="0">
            <a:spAutoFit/>
          </a:bodyPr>
          <a:lstStyle/>
          <a:p>
            <a:pPr algn="ctr">
              <a:lnSpc>
                <a:spcPts val="3500"/>
              </a:lnSpc>
            </a:pPr>
            <a:r>
              <a:rPr lang="en-US" sz="2500">
                <a:solidFill>
                  <a:srgbClr val="0D0F68"/>
                </a:solidFill>
                <a:latin typeface="Times New Roman"/>
              </a:rPr>
              <a:t>Autores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true" rot="0">
            <a:off x="14828032" y="-472366"/>
            <a:ext cx="3904304" cy="4627323"/>
          </a:xfrm>
          <a:custGeom>
            <a:avLst/>
            <a:gdLst/>
            <a:ahLst/>
            <a:cxnLst/>
            <a:rect r="r" b="b" t="t" l="l"/>
            <a:pathLst>
              <a:path h="4627323" w="3904304">
                <a:moveTo>
                  <a:pt x="0" y="4627323"/>
                </a:moveTo>
                <a:lnTo>
                  <a:pt x="3904304" y="4627323"/>
                </a:lnTo>
                <a:lnTo>
                  <a:pt x="3904304" y="0"/>
                </a:lnTo>
                <a:lnTo>
                  <a:pt x="0" y="0"/>
                </a:lnTo>
                <a:lnTo>
                  <a:pt x="0" y="4627323"/>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8509" y="403849"/>
            <a:ext cx="1673617" cy="1665249"/>
          </a:xfrm>
          <a:custGeom>
            <a:avLst/>
            <a:gdLst/>
            <a:ahLst/>
            <a:cxnLst/>
            <a:rect r="r" b="b" t="t" l="l"/>
            <a:pathLst>
              <a:path h="1665249" w="1673617">
                <a:moveTo>
                  <a:pt x="0" y="0"/>
                </a:moveTo>
                <a:lnTo>
                  <a:pt x="1673617" y="0"/>
                </a:lnTo>
                <a:lnTo>
                  <a:pt x="1673617" y="1665249"/>
                </a:lnTo>
                <a:lnTo>
                  <a:pt x="0" y="1665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1601846" y="419788"/>
            <a:ext cx="7163655" cy="1217823"/>
            <a:chOff x="0" y="0"/>
            <a:chExt cx="1886724" cy="320744"/>
          </a:xfrm>
        </p:grpSpPr>
        <p:sp>
          <p:nvSpPr>
            <p:cNvPr name="Freeform 5" id="5"/>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6" id="6"/>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12446545" y="600075"/>
            <a:ext cx="5474256"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a:rPr>
              <a:t>Introdução</a:t>
            </a:r>
          </a:p>
        </p:txBody>
      </p:sp>
      <p:sp>
        <p:nvSpPr>
          <p:cNvPr name="TextBox 8" id="8"/>
          <p:cNvSpPr txBox="true"/>
          <p:nvPr/>
        </p:nvSpPr>
        <p:spPr>
          <a:xfrm rot="0">
            <a:off x="4124893" y="1774962"/>
            <a:ext cx="10038214" cy="1152525"/>
          </a:xfrm>
          <a:prstGeom prst="rect">
            <a:avLst/>
          </a:prstGeom>
        </p:spPr>
        <p:txBody>
          <a:bodyPr anchor="t" rtlCol="false" tIns="0" lIns="0" bIns="0" rIns="0">
            <a:spAutoFit/>
          </a:bodyPr>
          <a:lstStyle/>
          <a:p>
            <a:pPr algn="ctr">
              <a:lnSpc>
                <a:spcPts val="8400"/>
              </a:lnSpc>
            </a:pPr>
            <a:r>
              <a:rPr lang="en-US" sz="6000">
                <a:solidFill>
                  <a:srgbClr val="0D0F68"/>
                </a:solidFill>
                <a:latin typeface="Times New Roman"/>
              </a:rPr>
              <a:t>Problem</a:t>
            </a:r>
          </a:p>
        </p:txBody>
      </p:sp>
      <p:grpSp>
        <p:nvGrpSpPr>
          <p:cNvPr name="Group 9" id="9"/>
          <p:cNvGrpSpPr/>
          <p:nvPr/>
        </p:nvGrpSpPr>
        <p:grpSpPr>
          <a:xfrm rot="0">
            <a:off x="1597825" y="3600450"/>
            <a:ext cx="4878785" cy="5045974"/>
            <a:chOff x="0" y="0"/>
            <a:chExt cx="1416693" cy="1465241"/>
          </a:xfrm>
        </p:grpSpPr>
        <p:sp>
          <p:nvSpPr>
            <p:cNvPr name="Freeform 10" id="10"/>
            <p:cNvSpPr/>
            <p:nvPr/>
          </p:nvSpPr>
          <p:spPr>
            <a:xfrm flipH="false" flipV="false" rot="0">
              <a:off x="0" y="0"/>
              <a:ext cx="1416693" cy="1465241"/>
            </a:xfrm>
            <a:custGeom>
              <a:avLst/>
              <a:gdLst/>
              <a:ahLst/>
              <a:cxnLst/>
              <a:rect r="r" b="b" t="t" l="l"/>
              <a:pathLst>
                <a:path h="1465241" w="1416693">
                  <a:moveTo>
                    <a:pt x="80930" y="0"/>
                  </a:moveTo>
                  <a:lnTo>
                    <a:pt x="1335764" y="0"/>
                  </a:lnTo>
                  <a:cubicBezTo>
                    <a:pt x="1380460" y="0"/>
                    <a:pt x="1416693" y="36233"/>
                    <a:pt x="1416693" y="80930"/>
                  </a:cubicBezTo>
                  <a:lnTo>
                    <a:pt x="1416693" y="1384312"/>
                  </a:lnTo>
                  <a:cubicBezTo>
                    <a:pt x="1416693" y="1429008"/>
                    <a:pt x="1380460" y="1465241"/>
                    <a:pt x="1335764" y="1465241"/>
                  </a:cubicBezTo>
                  <a:lnTo>
                    <a:pt x="80930" y="1465241"/>
                  </a:lnTo>
                  <a:cubicBezTo>
                    <a:pt x="36233" y="1465241"/>
                    <a:pt x="0" y="1429008"/>
                    <a:pt x="0" y="1384312"/>
                  </a:cubicBezTo>
                  <a:lnTo>
                    <a:pt x="0" y="80930"/>
                  </a:lnTo>
                  <a:cubicBezTo>
                    <a:pt x="0" y="36233"/>
                    <a:pt x="36233" y="0"/>
                    <a:pt x="80930" y="0"/>
                  </a:cubicBezTo>
                  <a:close/>
                </a:path>
              </a:pathLst>
            </a:custGeom>
            <a:solidFill>
              <a:srgbClr val="00BF63"/>
            </a:solidFill>
          </p:spPr>
        </p:sp>
        <p:sp>
          <p:nvSpPr>
            <p:cNvPr name="TextBox 11" id="11"/>
            <p:cNvSpPr txBox="true"/>
            <p:nvPr/>
          </p:nvSpPr>
          <p:spPr>
            <a:xfrm>
              <a:off x="0" y="-38100"/>
              <a:ext cx="1416693" cy="150334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6805787" y="3600450"/>
            <a:ext cx="4878785" cy="5045974"/>
            <a:chOff x="0" y="0"/>
            <a:chExt cx="1416693" cy="1465241"/>
          </a:xfrm>
        </p:grpSpPr>
        <p:sp>
          <p:nvSpPr>
            <p:cNvPr name="Freeform 13" id="13"/>
            <p:cNvSpPr/>
            <p:nvPr/>
          </p:nvSpPr>
          <p:spPr>
            <a:xfrm flipH="false" flipV="false" rot="0">
              <a:off x="0" y="0"/>
              <a:ext cx="1416693" cy="1465241"/>
            </a:xfrm>
            <a:custGeom>
              <a:avLst/>
              <a:gdLst/>
              <a:ahLst/>
              <a:cxnLst/>
              <a:rect r="r" b="b" t="t" l="l"/>
              <a:pathLst>
                <a:path h="1465241" w="1416693">
                  <a:moveTo>
                    <a:pt x="80930" y="0"/>
                  </a:moveTo>
                  <a:lnTo>
                    <a:pt x="1335764" y="0"/>
                  </a:lnTo>
                  <a:cubicBezTo>
                    <a:pt x="1380460" y="0"/>
                    <a:pt x="1416693" y="36233"/>
                    <a:pt x="1416693" y="80930"/>
                  </a:cubicBezTo>
                  <a:lnTo>
                    <a:pt x="1416693" y="1384312"/>
                  </a:lnTo>
                  <a:cubicBezTo>
                    <a:pt x="1416693" y="1429008"/>
                    <a:pt x="1380460" y="1465241"/>
                    <a:pt x="1335764" y="1465241"/>
                  </a:cubicBezTo>
                  <a:lnTo>
                    <a:pt x="80930" y="1465241"/>
                  </a:lnTo>
                  <a:cubicBezTo>
                    <a:pt x="36233" y="1465241"/>
                    <a:pt x="0" y="1429008"/>
                    <a:pt x="0" y="1384312"/>
                  </a:cubicBezTo>
                  <a:lnTo>
                    <a:pt x="0" y="80930"/>
                  </a:lnTo>
                  <a:cubicBezTo>
                    <a:pt x="0" y="36233"/>
                    <a:pt x="36233" y="0"/>
                    <a:pt x="80930" y="0"/>
                  </a:cubicBezTo>
                  <a:close/>
                </a:path>
              </a:pathLst>
            </a:custGeom>
            <a:solidFill>
              <a:srgbClr val="00BF63"/>
            </a:solidFill>
          </p:spPr>
        </p:sp>
        <p:sp>
          <p:nvSpPr>
            <p:cNvPr name="TextBox 14" id="14"/>
            <p:cNvSpPr txBox="true"/>
            <p:nvPr/>
          </p:nvSpPr>
          <p:spPr>
            <a:xfrm>
              <a:off x="0" y="-38100"/>
              <a:ext cx="1416693" cy="150334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2013749" y="3600450"/>
            <a:ext cx="4878785" cy="5045974"/>
            <a:chOff x="0" y="0"/>
            <a:chExt cx="1416693" cy="1465241"/>
          </a:xfrm>
        </p:grpSpPr>
        <p:sp>
          <p:nvSpPr>
            <p:cNvPr name="Freeform 16" id="16"/>
            <p:cNvSpPr/>
            <p:nvPr/>
          </p:nvSpPr>
          <p:spPr>
            <a:xfrm flipH="false" flipV="false" rot="0">
              <a:off x="0" y="0"/>
              <a:ext cx="1416693" cy="1465241"/>
            </a:xfrm>
            <a:custGeom>
              <a:avLst/>
              <a:gdLst/>
              <a:ahLst/>
              <a:cxnLst/>
              <a:rect r="r" b="b" t="t" l="l"/>
              <a:pathLst>
                <a:path h="1465241" w="1416693">
                  <a:moveTo>
                    <a:pt x="80930" y="0"/>
                  </a:moveTo>
                  <a:lnTo>
                    <a:pt x="1335764" y="0"/>
                  </a:lnTo>
                  <a:cubicBezTo>
                    <a:pt x="1380460" y="0"/>
                    <a:pt x="1416693" y="36233"/>
                    <a:pt x="1416693" y="80930"/>
                  </a:cubicBezTo>
                  <a:lnTo>
                    <a:pt x="1416693" y="1384312"/>
                  </a:lnTo>
                  <a:cubicBezTo>
                    <a:pt x="1416693" y="1429008"/>
                    <a:pt x="1380460" y="1465241"/>
                    <a:pt x="1335764" y="1465241"/>
                  </a:cubicBezTo>
                  <a:lnTo>
                    <a:pt x="80930" y="1465241"/>
                  </a:lnTo>
                  <a:cubicBezTo>
                    <a:pt x="36233" y="1465241"/>
                    <a:pt x="0" y="1429008"/>
                    <a:pt x="0" y="1384312"/>
                  </a:cubicBezTo>
                  <a:lnTo>
                    <a:pt x="0" y="80930"/>
                  </a:lnTo>
                  <a:cubicBezTo>
                    <a:pt x="0" y="36233"/>
                    <a:pt x="36233" y="0"/>
                    <a:pt x="80930" y="0"/>
                  </a:cubicBezTo>
                  <a:close/>
                </a:path>
              </a:pathLst>
            </a:custGeom>
            <a:solidFill>
              <a:srgbClr val="00BF63"/>
            </a:solidFill>
          </p:spPr>
        </p:sp>
        <p:sp>
          <p:nvSpPr>
            <p:cNvPr name="TextBox 17" id="17"/>
            <p:cNvSpPr txBox="true"/>
            <p:nvPr/>
          </p:nvSpPr>
          <p:spPr>
            <a:xfrm>
              <a:off x="0" y="-38100"/>
              <a:ext cx="1416693" cy="1503341"/>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788689" y="4823268"/>
            <a:ext cx="4497056" cy="3248025"/>
          </a:xfrm>
          <a:prstGeom prst="rect">
            <a:avLst/>
          </a:prstGeom>
        </p:spPr>
        <p:txBody>
          <a:bodyPr anchor="t" rtlCol="false" tIns="0" lIns="0" bIns="0" rIns="0">
            <a:spAutoFit/>
          </a:bodyPr>
          <a:lstStyle/>
          <a:p>
            <a:pPr algn="ctr">
              <a:lnSpc>
                <a:spcPts val="4200"/>
              </a:lnSpc>
            </a:pPr>
            <a:r>
              <a:rPr lang="en-US" sz="3000">
                <a:solidFill>
                  <a:srgbClr val="FBFBFB"/>
                </a:solidFill>
                <a:latin typeface="Times New Roman"/>
              </a:rPr>
              <a:t>Lorem ipsum dolor sit amet, consectetur adipiscing elit, sed do eiusmod tempor incididunt ut labore et dolore magna aliqua.</a:t>
            </a:r>
          </a:p>
        </p:txBody>
      </p:sp>
      <p:sp>
        <p:nvSpPr>
          <p:cNvPr name="TextBox 19" id="19"/>
          <p:cNvSpPr txBox="true"/>
          <p:nvPr/>
        </p:nvSpPr>
        <p:spPr>
          <a:xfrm rot="0">
            <a:off x="2066757" y="4023181"/>
            <a:ext cx="3940920" cy="755650"/>
          </a:xfrm>
          <a:prstGeom prst="rect">
            <a:avLst/>
          </a:prstGeom>
        </p:spPr>
        <p:txBody>
          <a:bodyPr anchor="t" rtlCol="false" tIns="0" lIns="0" bIns="0" rIns="0">
            <a:spAutoFit/>
          </a:bodyPr>
          <a:lstStyle/>
          <a:p>
            <a:pPr algn="ctr">
              <a:lnSpc>
                <a:spcPts val="5599"/>
              </a:lnSpc>
            </a:pPr>
            <a:r>
              <a:rPr lang="en-US" sz="3999">
                <a:solidFill>
                  <a:srgbClr val="FFFFFF"/>
                </a:solidFill>
                <a:latin typeface="Times New Roman Bold"/>
              </a:rPr>
              <a:t>Problem 1</a:t>
            </a:r>
          </a:p>
        </p:txBody>
      </p:sp>
      <p:sp>
        <p:nvSpPr>
          <p:cNvPr name="TextBox 20" id="20"/>
          <p:cNvSpPr txBox="true"/>
          <p:nvPr/>
        </p:nvSpPr>
        <p:spPr>
          <a:xfrm rot="0">
            <a:off x="6996652" y="4823268"/>
            <a:ext cx="4497056" cy="3248025"/>
          </a:xfrm>
          <a:prstGeom prst="rect">
            <a:avLst/>
          </a:prstGeom>
        </p:spPr>
        <p:txBody>
          <a:bodyPr anchor="t" rtlCol="false" tIns="0" lIns="0" bIns="0" rIns="0">
            <a:spAutoFit/>
          </a:bodyPr>
          <a:lstStyle/>
          <a:p>
            <a:pPr algn="ctr">
              <a:lnSpc>
                <a:spcPts val="4200"/>
              </a:lnSpc>
            </a:pPr>
            <a:r>
              <a:rPr lang="en-US" sz="3000">
                <a:solidFill>
                  <a:srgbClr val="FBFBFB"/>
                </a:solidFill>
                <a:latin typeface="Times New Roman"/>
              </a:rPr>
              <a:t>Lorem ipsum dolor sit amet, consectetur adipiscing elit, sed do eiusmod tempor incididunt ut labore et dolore magna aliqua.</a:t>
            </a:r>
          </a:p>
        </p:txBody>
      </p:sp>
      <p:sp>
        <p:nvSpPr>
          <p:cNvPr name="TextBox 21" id="21"/>
          <p:cNvSpPr txBox="true"/>
          <p:nvPr/>
        </p:nvSpPr>
        <p:spPr>
          <a:xfrm rot="0">
            <a:off x="7274720" y="4023181"/>
            <a:ext cx="3940920" cy="755650"/>
          </a:xfrm>
          <a:prstGeom prst="rect">
            <a:avLst/>
          </a:prstGeom>
        </p:spPr>
        <p:txBody>
          <a:bodyPr anchor="t" rtlCol="false" tIns="0" lIns="0" bIns="0" rIns="0">
            <a:spAutoFit/>
          </a:bodyPr>
          <a:lstStyle/>
          <a:p>
            <a:pPr algn="ctr">
              <a:lnSpc>
                <a:spcPts val="5599"/>
              </a:lnSpc>
            </a:pPr>
            <a:r>
              <a:rPr lang="en-US" sz="3999">
                <a:solidFill>
                  <a:srgbClr val="FFFFFF"/>
                </a:solidFill>
                <a:latin typeface="Times New Roman Bold"/>
              </a:rPr>
              <a:t>Problem 2</a:t>
            </a:r>
          </a:p>
        </p:txBody>
      </p:sp>
      <p:sp>
        <p:nvSpPr>
          <p:cNvPr name="TextBox 22" id="22"/>
          <p:cNvSpPr txBox="true"/>
          <p:nvPr/>
        </p:nvSpPr>
        <p:spPr>
          <a:xfrm rot="0">
            <a:off x="12208447" y="4823268"/>
            <a:ext cx="4497056" cy="3248025"/>
          </a:xfrm>
          <a:prstGeom prst="rect">
            <a:avLst/>
          </a:prstGeom>
        </p:spPr>
        <p:txBody>
          <a:bodyPr anchor="t" rtlCol="false" tIns="0" lIns="0" bIns="0" rIns="0">
            <a:spAutoFit/>
          </a:bodyPr>
          <a:lstStyle/>
          <a:p>
            <a:pPr algn="ctr">
              <a:lnSpc>
                <a:spcPts val="4200"/>
              </a:lnSpc>
            </a:pPr>
            <a:r>
              <a:rPr lang="en-US" sz="3000">
                <a:solidFill>
                  <a:srgbClr val="FBFBFB"/>
                </a:solidFill>
                <a:latin typeface="Times New Roman"/>
              </a:rPr>
              <a:t>Lorem ipsum dolor sit amet, consectetur adipiscing elit, sed do eiusmod tempor incididunt ut labore et dolore magna aliqua.</a:t>
            </a:r>
          </a:p>
        </p:txBody>
      </p:sp>
      <p:sp>
        <p:nvSpPr>
          <p:cNvPr name="TextBox 23" id="23"/>
          <p:cNvSpPr txBox="true"/>
          <p:nvPr/>
        </p:nvSpPr>
        <p:spPr>
          <a:xfrm rot="0">
            <a:off x="12486515" y="4023181"/>
            <a:ext cx="3940920" cy="755650"/>
          </a:xfrm>
          <a:prstGeom prst="rect">
            <a:avLst/>
          </a:prstGeom>
        </p:spPr>
        <p:txBody>
          <a:bodyPr anchor="t" rtlCol="false" tIns="0" lIns="0" bIns="0" rIns="0">
            <a:spAutoFit/>
          </a:bodyPr>
          <a:lstStyle/>
          <a:p>
            <a:pPr algn="ctr">
              <a:lnSpc>
                <a:spcPts val="5599"/>
              </a:lnSpc>
            </a:pPr>
            <a:r>
              <a:rPr lang="en-US" sz="3999">
                <a:solidFill>
                  <a:srgbClr val="FFFFFF"/>
                </a:solidFill>
                <a:latin typeface="Times New Roman Bold"/>
              </a:rPr>
              <a:t>Problem 1</a:t>
            </a:r>
          </a:p>
        </p:txBody>
      </p:sp>
      <p:sp>
        <p:nvSpPr>
          <p:cNvPr name="Freeform 24" id="24"/>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true" rot="0">
            <a:off x="14828032" y="-472366"/>
            <a:ext cx="3904304" cy="4627323"/>
          </a:xfrm>
          <a:custGeom>
            <a:avLst/>
            <a:gdLst/>
            <a:ahLst/>
            <a:cxnLst/>
            <a:rect r="r" b="b" t="t" l="l"/>
            <a:pathLst>
              <a:path h="4627323" w="3904304">
                <a:moveTo>
                  <a:pt x="0" y="4627323"/>
                </a:moveTo>
                <a:lnTo>
                  <a:pt x="3904304" y="4627323"/>
                </a:lnTo>
                <a:lnTo>
                  <a:pt x="3904304" y="0"/>
                </a:lnTo>
                <a:lnTo>
                  <a:pt x="0" y="0"/>
                </a:lnTo>
                <a:lnTo>
                  <a:pt x="0" y="4627323"/>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8509" y="403849"/>
            <a:ext cx="1673617" cy="1665249"/>
          </a:xfrm>
          <a:custGeom>
            <a:avLst/>
            <a:gdLst/>
            <a:ahLst/>
            <a:cxnLst/>
            <a:rect r="r" b="b" t="t" l="l"/>
            <a:pathLst>
              <a:path h="1665249" w="1673617">
                <a:moveTo>
                  <a:pt x="0" y="0"/>
                </a:moveTo>
                <a:lnTo>
                  <a:pt x="1673617" y="0"/>
                </a:lnTo>
                <a:lnTo>
                  <a:pt x="1673617" y="1665249"/>
                </a:lnTo>
                <a:lnTo>
                  <a:pt x="0" y="1665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grpSp>
        <p:nvGrpSpPr>
          <p:cNvPr name="Group 5" id="5"/>
          <p:cNvGrpSpPr/>
          <p:nvPr/>
        </p:nvGrpSpPr>
        <p:grpSpPr>
          <a:xfrm rot="0">
            <a:off x="11601846" y="419788"/>
            <a:ext cx="7163655" cy="1217823"/>
            <a:chOff x="0" y="0"/>
            <a:chExt cx="1886724" cy="320744"/>
          </a:xfrm>
        </p:grpSpPr>
        <p:sp>
          <p:nvSpPr>
            <p:cNvPr name="Freeform 6" id="6"/>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7" id="7"/>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1795317" y="600075"/>
            <a:ext cx="6492683"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Objetivo</a:t>
            </a:r>
          </a:p>
        </p:txBody>
      </p:sp>
      <p:sp>
        <p:nvSpPr>
          <p:cNvPr name="TextBox 9" id="9"/>
          <p:cNvSpPr txBox="true"/>
          <p:nvPr/>
        </p:nvSpPr>
        <p:spPr>
          <a:xfrm rot="0">
            <a:off x="2323720" y="3990975"/>
            <a:ext cx="14935580" cy="16478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true" rot="0">
            <a:off x="14828032" y="-472366"/>
            <a:ext cx="3904304" cy="4627323"/>
          </a:xfrm>
          <a:custGeom>
            <a:avLst/>
            <a:gdLst/>
            <a:ahLst/>
            <a:cxnLst/>
            <a:rect r="r" b="b" t="t" l="l"/>
            <a:pathLst>
              <a:path h="4627323" w="3904304">
                <a:moveTo>
                  <a:pt x="0" y="4627323"/>
                </a:moveTo>
                <a:lnTo>
                  <a:pt x="3904304" y="4627323"/>
                </a:lnTo>
                <a:lnTo>
                  <a:pt x="3904304" y="0"/>
                </a:lnTo>
                <a:lnTo>
                  <a:pt x="0" y="0"/>
                </a:lnTo>
                <a:lnTo>
                  <a:pt x="0" y="4627323"/>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8509" y="403849"/>
            <a:ext cx="1673617" cy="1665249"/>
          </a:xfrm>
          <a:custGeom>
            <a:avLst/>
            <a:gdLst/>
            <a:ahLst/>
            <a:cxnLst/>
            <a:rect r="r" b="b" t="t" l="l"/>
            <a:pathLst>
              <a:path h="1665249" w="1673617">
                <a:moveTo>
                  <a:pt x="0" y="0"/>
                </a:moveTo>
                <a:lnTo>
                  <a:pt x="1673617" y="0"/>
                </a:lnTo>
                <a:lnTo>
                  <a:pt x="1673617" y="1665249"/>
                </a:lnTo>
                <a:lnTo>
                  <a:pt x="0" y="1665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grpSp>
        <p:nvGrpSpPr>
          <p:cNvPr name="Group 5" id="5"/>
          <p:cNvGrpSpPr/>
          <p:nvPr/>
        </p:nvGrpSpPr>
        <p:grpSpPr>
          <a:xfrm rot="0">
            <a:off x="11601846" y="419788"/>
            <a:ext cx="7163655" cy="1217823"/>
            <a:chOff x="0" y="0"/>
            <a:chExt cx="1886724" cy="320744"/>
          </a:xfrm>
        </p:grpSpPr>
        <p:sp>
          <p:nvSpPr>
            <p:cNvPr name="Freeform 6" id="6"/>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7" id="7"/>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1760772" y="600075"/>
            <a:ext cx="6492683"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Metodologia</a:t>
            </a:r>
          </a:p>
        </p:txBody>
      </p:sp>
      <p:grpSp>
        <p:nvGrpSpPr>
          <p:cNvPr name="Group 9" id="9"/>
          <p:cNvGrpSpPr/>
          <p:nvPr/>
        </p:nvGrpSpPr>
        <p:grpSpPr>
          <a:xfrm rot="0">
            <a:off x="1560340" y="2321558"/>
            <a:ext cx="7126543" cy="6367785"/>
            <a:chOff x="0" y="0"/>
            <a:chExt cx="9502057" cy="8490379"/>
          </a:xfrm>
        </p:grpSpPr>
        <p:sp>
          <p:nvSpPr>
            <p:cNvPr name="TextBox 10" id="10"/>
            <p:cNvSpPr txBox="true"/>
            <p:nvPr/>
          </p:nvSpPr>
          <p:spPr>
            <a:xfrm rot="0">
              <a:off x="0" y="1364097"/>
              <a:ext cx="1740965" cy="1611620"/>
            </a:xfrm>
            <a:prstGeom prst="rect">
              <a:avLst/>
            </a:prstGeom>
          </p:spPr>
          <p:txBody>
            <a:bodyPr anchor="t" rtlCol="false" tIns="0" lIns="0" bIns="0" rIns="0">
              <a:spAutoFit/>
            </a:bodyPr>
            <a:lstStyle/>
            <a:p>
              <a:pPr algn="ctr">
                <a:lnSpc>
                  <a:spcPts val="4700"/>
                </a:lnSpc>
              </a:pPr>
              <a:r>
                <a:rPr lang="en-US" sz="3357">
                  <a:solidFill>
                    <a:srgbClr val="0D0F68"/>
                  </a:solidFill>
                  <a:latin typeface="Times New Roman"/>
                </a:rPr>
                <a:t>Point 4</a:t>
              </a:r>
            </a:p>
            <a:p>
              <a:pPr algn="ctr">
                <a:lnSpc>
                  <a:spcPts val="4700"/>
                </a:lnSpc>
              </a:pPr>
              <a:r>
                <a:rPr lang="en-US" sz="3357">
                  <a:solidFill>
                    <a:srgbClr val="0D0F68"/>
                  </a:solidFill>
                  <a:latin typeface="Times New Roman"/>
                </a:rPr>
                <a:t>38.1%</a:t>
              </a:r>
            </a:p>
          </p:txBody>
        </p:sp>
        <p:sp>
          <p:nvSpPr>
            <p:cNvPr name="TextBox 11" id="11"/>
            <p:cNvSpPr txBox="true"/>
            <p:nvPr/>
          </p:nvSpPr>
          <p:spPr>
            <a:xfrm rot="0">
              <a:off x="4397796" y="6878759"/>
              <a:ext cx="1740965" cy="1611620"/>
            </a:xfrm>
            <a:prstGeom prst="rect">
              <a:avLst/>
            </a:prstGeom>
          </p:spPr>
          <p:txBody>
            <a:bodyPr anchor="t" rtlCol="false" tIns="0" lIns="0" bIns="0" rIns="0">
              <a:spAutoFit/>
            </a:bodyPr>
            <a:lstStyle/>
            <a:p>
              <a:pPr algn="ctr">
                <a:lnSpc>
                  <a:spcPts val="4700"/>
                </a:lnSpc>
              </a:pPr>
              <a:r>
                <a:rPr lang="en-US" sz="3357">
                  <a:solidFill>
                    <a:srgbClr val="0D0F68"/>
                  </a:solidFill>
                  <a:latin typeface="Times New Roman"/>
                </a:rPr>
                <a:t>Point 3</a:t>
              </a:r>
            </a:p>
            <a:p>
              <a:pPr algn="ctr">
                <a:lnSpc>
                  <a:spcPts val="4700"/>
                </a:lnSpc>
              </a:pPr>
              <a:r>
                <a:rPr lang="en-US" sz="3357">
                  <a:solidFill>
                    <a:srgbClr val="0D0F68"/>
                  </a:solidFill>
                  <a:latin typeface="Times New Roman"/>
                </a:rPr>
                <a:t>28.6%</a:t>
              </a:r>
            </a:p>
          </p:txBody>
        </p:sp>
        <p:sp>
          <p:nvSpPr>
            <p:cNvPr name="TextBox 12" id="12"/>
            <p:cNvSpPr txBox="true"/>
            <p:nvPr/>
          </p:nvSpPr>
          <p:spPr>
            <a:xfrm rot="0">
              <a:off x="6560745" y="-133350"/>
              <a:ext cx="1740965" cy="1611620"/>
            </a:xfrm>
            <a:prstGeom prst="rect">
              <a:avLst/>
            </a:prstGeom>
          </p:spPr>
          <p:txBody>
            <a:bodyPr anchor="t" rtlCol="false" tIns="0" lIns="0" bIns="0" rIns="0">
              <a:spAutoFit/>
            </a:bodyPr>
            <a:lstStyle/>
            <a:p>
              <a:pPr algn="ctr">
                <a:lnSpc>
                  <a:spcPts val="4700"/>
                </a:lnSpc>
              </a:pPr>
              <a:r>
                <a:rPr lang="en-US" sz="3357">
                  <a:solidFill>
                    <a:srgbClr val="0D0F68"/>
                  </a:solidFill>
                  <a:latin typeface="Times New Roman"/>
                </a:rPr>
                <a:t>Point 1</a:t>
              </a:r>
            </a:p>
            <a:p>
              <a:pPr algn="ctr">
                <a:lnSpc>
                  <a:spcPts val="4700"/>
                </a:lnSpc>
              </a:pPr>
              <a:r>
                <a:rPr lang="en-US" sz="3357">
                  <a:solidFill>
                    <a:srgbClr val="0D0F68"/>
                  </a:solidFill>
                  <a:latin typeface="Times New Roman"/>
                </a:rPr>
                <a:t>23.8%</a:t>
              </a:r>
            </a:p>
          </p:txBody>
        </p:sp>
        <p:sp>
          <p:nvSpPr>
            <p:cNvPr name="TextBox 13" id="13"/>
            <p:cNvSpPr txBox="true"/>
            <p:nvPr/>
          </p:nvSpPr>
          <p:spPr>
            <a:xfrm rot="0">
              <a:off x="7761092" y="3758077"/>
              <a:ext cx="1740965" cy="1611620"/>
            </a:xfrm>
            <a:prstGeom prst="rect">
              <a:avLst/>
            </a:prstGeom>
          </p:spPr>
          <p:txBody>
            <a:bodyPr anchor="t" rtlCol="false" tIns="0" lIns="0" bIns="0" rIns="0">
              <a:spAutoFit/>
            </a:bodyPr>
            <a:lstStyle/>
            <a:p>
              <a:pPr algn="ctr">
                <a:lnSpc>
                  <a:spcPts val="4700"/>
                </a:lnSpc>
              </a:pPr>
              <a:r>
                <a:rPr lang="en-US" sz="3357">
                  <a:solidFill>
                    <a:srgbClr val="0D0F68"/>
                  </a:solidFill>
                  <a:latin typeface="Times New Roman"/>
                </a:rPr>
                <a:t>Point 2</a:t>
              </a:r>
            </a:p>
            <a:p>
              <a:pPr algn="ctr">
                <a:lnSpc>
                  <a:spcPts val="4700"/>
                </a:lnSpc>
              </a:pPr>
              <a:r>
                <a:rPr lang="en-US" sz="3357">
                  <a:solidFill>
                    <a:srgbClr val="0D0F68"/>
                  </a:solidFill>
                  <a:latin typeface="Times New Roman"/>
                </a:rPr>
                <a:t>9.5%</a:t>
              </a:r>
            </a:p>
          </p:txBody>
        </p:sp>
        <p:grpSp>
          <p:nvGrpSpPr>
            <p:cNvPr name="Group 14" id="14"/>
            <p:cNvGrpSpPr>
              <a:grpSpLocks noChangeAspect="true"/>
            </p:cNvGrpSpPr>
            <p:nvPr/>
          </p:nvGrpSpPr>
          <p:grpSpPr>
            <a:xfrm rot="0">
              <a:off x="1782964" y="846016"/>
              <a:ext cx="5756725" cy="5756725"/>
              <a:chOff x="0" y="0"/>
              <a:chExt cx="2540000" cy="2540000"/>
            </a:xfrm>
          </p:grpSpPr>
          <p:sp>
            <p:nvSpPr>
              <p:cNvPr name="Freeform 15" id="15"/>
              <p:cNvSpPr/>
              <p:nvPr/>
            </p:nvSpPr>
            <p:spPr>
              <a:xfrm flipH="false" flipV="false" rot="0">
                <a:off x="1270000" y="0"/>
                <a:ext cx="1269610" cy="1270000"/>
              </a:xfrm>
              <a:custGeom>
                <a:avLst/>
                <a:gdLst/>
                <a:ahLst/>
                <a:cxnLst/>
                <a:rect r="r" b="b" t="t" l="l"/>
                <a:pathLst>
                  <a:path h="1270000" w="1269610">
                    <a:moveTo>
                      <a:pt x="0" y="0"/>
                    </a:moveTo>
                    <a:lnTo>
                      <a:pt x="0" y="0"/>
                    </a:lnTo>
                    <a:cubicBezTo>
                      <a:pt x="689133" y="0"/>
                      <a:pt x="1252521" y="549586"/>
                      <a:pt x="1269610" y="1238507"/>
                    </a:cubicBezTo>
                    <a:lnTo>
                      <a:pt x="0" y="1270000"/>
                    </a:lnTo>
                    <a:close/>
                  </a:path>
                </a:pathLst>
              </a:custGeom>
              <a:solidFill>
                <a:srgbClr val="077F05"/>
              </a:solidFill>
            </p:spPr>
          </p:sp>
          <p:sp>
            <p:nvSpPr>
              <p:cNvPr name="Freeform 16" id="16"/>
              <p:cNvSpPr/>
              <p:nvPr/>
            </p:nvSpPr>
            <p:spPr>
              <a:xfrm flipH="false" flipV="false" rot="0">
                <a:off x="1270000" y="1175093"/>
                <a:ext cx="1287143" cy="784083"/>
              </a:xfrm>
              <a:custGeom>
                <a:avLst/>
                <a:gdLst/>
                <a:ahLst/>
                <a:cxnLst/>
                <a:rect r="r" b="b" t="t" l="l"/>
                <a:pathLst>
                  <a:path h="784083" w="1287143">
                    <a:moveTo>
                      <a:pt x="1266449" y="0"/>
                    </a:moveTo>
                    <a:cubicBezTo>
                      <a:pt x="1287143" y="276144"/>
                      <a:pt x="1217013" y="551485"/>
                      <a:pt x="1066741" y="784083"/>
                    </a:cubicBezTo>
                    <a:lnTo>
                      <a:pt x="0" y="94907"/>
                    </a:lnTo>
                    <a:close/>
                  </a:path>
                </a:pathLst>
              </a:custGeom>
              <a:solidFill>
                <a:srgbClr val="00A04D"/>
              </a:solidFill>
            </p:spPr>
          </p:sp>
          <p:sp>
            <p:nvSpPr>
              <p:cNvPr name="Freeform 17" id="17"/>
              <p:cNvSpPr/>
              <p:nvPr/>
            </p:nvSpPr>
            <p:spPr>
              <a:xfrm flipH="false" flipV="false" rot="0">
                <a:off x="360731" y="1270000"/>
                <a:ext cx="2009121" cy="1309572"/>
              </a:xfrm>
              <a:custGeom>
                <a:avLst/>
                <a:gdLst/>
                <a:ahLst/>
                <a:cxnLst/>
                <a:rect r="r" b="b" t="t" l="l"/>
                <a:pathLst>
                  <a:path h="1309572" w="2009121">
                    <a:moveTo>
                      <a:pt x="2009121" y="635000"/>
                    </a:moveTo>
                    <a:cubicBezTo>
                      <a:pt x="1810300" y="979369"/>
                      <a:pt x="1461662" y="1210736"/>
                      <a:pt x="1067101" y="1260154"/>
                    </a:cubicBezTo>
                    <a:cubicBezTo>
                      <a:pt x="672541" y="1309572"/>
                      <a:pt x="277611" y="1171336"/>
                      <a:pt x="0" y="886639"/>
                    </a:cubicBezTo>
                    <a:lnTo>
                      <a:pt x="909269" y="0"/>
                    </a:lnTo>
                    <a:close/>
                  </a:path>
                </a:pathLst>
              </a:custGeom>
              <a:solidFill>
                <a:srgbClr val="00C089"/>
              </a:solidFill>
            </p:spPr>
          </p:sp>
          <p:sp>
            <p:nvSpPr>
              <p:cNvPr name="Freeform 18" id="18"/>
              <p:cNvSpPr/>
              <p:nvPr/>
            </p:nvSpPr>
            <p:spPr>
              <a:xfrm flipH="false" flipV="false" rot="0">
                <a:off x="-103027" y="0"/>
                <a:ext cx="1373027" cy="2200976"/>
              </a:xfrm>
              <a:custGeom>
                <a:avLst/>
                <a:gdLst/>
                <a:ahLst/>
                <a:cxnLst/>
                <a:rect r="r" b="b" t="t" l="l"/>
                <a:pathLst>
                  <a:path h="2200976" w="1373027">
                    <a:moveTo>
                      <a:pt x="509208" y="2200976"/>
                    </a:moveTo>
                    <a:cubicBezTo>
                      <a:pt x="126334" y="1845721"/>
                      <a:pt x="0" y="1292282"/>
                      <a:pt x="190794" y="806076"/>
                    </a:cubicBezTo>
                    <a:cubicBezTo>
                      <a:pt x="381588" y="319870"/>
                      <a:pt x="850599" y="52"/>
                      <a:pt x="1372900" y="0"/>
                    </a:cubicBezTo>
                    <a:lnTo>
                      <a:pt x="1373027" y="1270000"/>
                    </a:lnTo>
                    <a:close/>
                  </a:path>
                </a:pathLst>
              </a:custGeom>
              <a:solidFill>
                <a:srgbClr val="00E0C5"/>
              </a:solidFill>
            </p:spPr>
          </p:sp>
        </p:grpSp>
      </p:grpSp>
      <p:sp>
        <p:nvSpPr>
          <p:cNvPr name="TextBox 19" id="19"/>
          <p:cNvSpPr txBox="true"/>
          <p:nvPr/>
        </p:nvSpPr>
        <p:spPr>
          <a:xfrm rot="0">
            <a:off x="9394395" y="2752725"/>
            <a:ext cx="7512480" cy="4314825"/>
          </a:xfrm>
          <a:prstGeom prst="rect">
            <a:avLst/>
          </a:prstGeom>
        </p:spPr>
        <p:txBody>
          <a:bodyPr anchor="t" rtlCol="false" tIns="0" lIns="0" bIns="0" rIns="0">
            <a:spAutoFit/>
          </a:bodyPr>
          <a:lstStyle/>
          <a:p>
            <a:pPr algn="just">
              <a:lnSpc>
                <a:spcPts val="4200"/>
              </a:lnSpc>
            </a:pPr>
            <a:r>
              <a:rPr lang="en-US" sz="3000">
                <a:solidFill>
                  <a:srgbClr val="077F05"/>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true" rot="0">
            <a:off x="14828032" y="-472366"/>
            <a:ext cx="3904304" cy="4627323"/>
          </a:xfrm>
          <a:custGeom>
            <a:avLst/>
            <a:gdLst/>
            <a:ahLst/>
            <a:cxnLst/>
            <a:rect r="r" b="b" t="t" l="l"/>
            <a:pathLst>
              <a:path h="4627323" w="3904304">
                <a:moveTo>
                  <a:pt x="0" y="4627323"/>
                </a:moveTo>
                <a:lnTo>
                  <a:pt x="3904304" y="4627323"/>
                </a:lnTo>
                <a:lnTo>
                  <a:pt x="3904304" y="0"/>
                </a:lnTo>
                <a:lnTo>
                  <a:pt x="0" y="0"/>
                </a:lnTo>
                <a:lnTo>
                  <a:pt x="0" y="4627323"/>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8509" y="403849"/>
            <a:ext cx="1673617" cy="1665249"/>
          </a:xfrm>
          <a:custGeom>
            <a:avLst/>
            <a:gdLst/>
            <a:ahLst/>
            <a:cxnLst/>
            <a:rect r="r" b="b" t="t" l="l"/>
            <a:pathLst>
              <a:path h="1665249" w="1673617">
                <a:moveTo>
                  <a:pt x="0" y="0"/>
                </a:moveTo>
                <a:lnTo>
                  <a:pt x="1673617" y="0"/>
                </a:lnTo>
                <a:lnTo>
                  <a:pt x="1673617" y="1665249"/>
                </a:lnTo>
                <a:lnTo>
                  <a:pt x="0" y="1665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grpSp>
        <p:nvGrpSpPr>
          <p:cNvPr name="Group 5" id="5"/>
          <p:cNvGrpSpPr/>
          <p:nvPr/>
        </p:nvGrpSpPr>
        <p:grpSpPr>
          <a:xfrm rot="0">
            <a:off x="11601846" y="419788"/>
            <a:ext cx="7163655" cy="1217823"/>
            <a:chOff x="0" y="0"/>
            <a:chExt cx="1886724" cy="320744"/>
          </a:xfrm>
        </p:grpSpPr>
        <p:sp>
          <p:nvSpPr>
            <p:cNvPr name="Freeform 6" id="6"/>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7" id="7"/>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1760772" y="600075"/>
            <a:ext cx="6492683"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Resultados</a:t>
            </a:r>
          </a:p>
        </p:txBody>
      </p:sp>
      <p:sp>
        <p:nvSpPr>
          <p:cNvPr name="TextBox 9" id="9"/>
          <p:cNvSpPr txBox="true"/>
          <p:nvPr/>
        </p:nvSpPr>
        <p:spPr>
          <a:xfrm rot="0">
            <a:off x="9394395" y="2895600"/>
            <a:ext cx="7512480" cy="5314950"/>
          </a:xfrm>
          <a:prstGeom prst="rect">
            <a:avLst/>
          </a:prstGeom>
        </p:spPr>
        <p:txBody>
          <a:bodyPr anchor="t" rtlCol="false" tIns="0" lIns="0" bIns="0" rIns="0">
            <a:spAutoFit/>
          </a:bodyPr>
          <a:lstStyle/>
          <a:p>
            <a:pPr algn="just">
              <a:lnSpc>
                <a:spcPts val="4200"/>
              </a:lnSpc>
            </a:pPr>
            <a:r>
              <a:rPr lang="en-US" sz="3000">
                <a:solidFill>
                  <a:srgbClr val="077F05"/>
                </a:solidFill>
                <a:latin typeface="Gare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graphicFrame>
        <p:nvGraphicFramePr>
          <p:cNvPr name="Table 10" id="10"/>
          <p:cNvGraphicFramePr>
            <a:graphicFrameLocks noGrp="true"/>
          </p:cNvGraphicFramePr>
          <p:nvPr/>
        </p:nvGraphicFramePr>
        <p:xfrm>
          <a:off x="1718298" y="2647950"/>
          <a:ext cx="6819624" cy="5867400"/>
        </p:xfrm>
        <a:graphic>
          <a:graphicData uri="http://schemas.openxmlformats.org/drawingml/2006/table">
            <a:tbl>
              <a:tblPr/>
              <a:tblGrid>
                <a:gridCol w="2273208"/>
                <a:gridCol w="2273208"/>
                <a:gridCol w="2273208"/>
              </a:tblGrid>
              <a:tr h="1466850">
                <a:tc>
                  <a:txBody>
                    <a:bodyPr anchor="t" rtlCol="false"/>
                    <a:lstStyle/>
                    <a:p>
                      <a:pPr algn="ctr">
                        <a:lnSpc>
                          <a:spcPts val="6299"/>
                        </a:lnSpc>
                        <a:defRPr/>
                      </a:pPr>
                      <a:r>
                        <a:rPr lang="en-US" sz="4500">
                          <a:solidFill>
                            <a:srgbClr val="FFFFFF"/>
                          </a:solidFill>
                          <a:latin typeface="Garet Bold"/>
                        </a:rPr>
                        <a:t>No</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077F05"/>
                    </a:solidFill>
                  </a:tcPr>
                </a:tc>
                <a:tc>
                  <a:txBody>
                    <a:bodyPr anchor="t" rtlCol="false"/>
                    <a:lstStyle/>
                    <a:p>
                      <a:pPr algn="ctr">
                        <a:lnSpc>
                          <a:spcPts val="6299"/>
                        </a:lnSpc>
                        <a:defRPr/>
                      </a:pPr>
                      <a:r>
                        <a:rPr lang="en-US" sz="4500">
                          <a:solidFill>
                            <a:srgbClr val="FFFFFF"/>
                          </a:solidFill>
                          <a:latin typeface="Garet Bold"/>
                        </a:rPr>
                        <a:t>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077F05"/>
                    </a:solidFill>
                  </a:tcPr>
                </a:tc>
                <a:tc>
                  <a:txBody>
                    <a:bodyPr anchor="t" rtlCol="false"/>
                    <a:lstStyle/>
                    <a:p>
                      <a:pPr algn="ctr">
                        <a:lnSpc>
                          <a:spcPts val="6299"/>
                        </a:lnSpc>
                        <a:defRPr/>
                      </a:pPr>
                      <a:r>
                        <a:rPr lang="en-US" sz="4500">
                          <a:solidFill>
                            <a:srgbClr val="FFFFFF"/>
                          </a:solidFill>
                          <a:latin typeface="Garet Bold"/>
                        </a:rPr>
                        <a:t>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077F05"/>
                    </a:solidFill>
                  </a:tcPr>
                </a:tc>
              </a:tr>
              <a:tr h="1466850">
                <a:tc>
                  <a:txBody>
                    <a:bodyPr anchor="t" rtlCol="false"/>
                    <a:lstStyle/>
                    <a:p>
                      <a:pPr algn="ctr">
                        <a:lnSpc>
                          <a:spcPts val="6299"/>
                        </a:lnSpc>
                        <a:defRPr/>
                      </a:pPr>
                      <a:r>
                        <a:rPr lang="en-US" sz="4500">
                          <a:solidFill>
                            <a:srgbClr val="FBFBFB"/>
                          </a:solidFill>
                          <a:latin typeface="Garet"/>
                        </a:rPr>
                        <a:t>1</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75D481"/>
                    </a:solidFill>
                  </a:tcPr>
                </a:tc>
                <a:tc>
                  <a:txBody>
                    <a:bodyPr anchor="t" rtlCol="false"/>
                    <a:lstStyle/>
                    <a:p>
                      <a:pPr algn="ctr">
                        <a:lnSpc>
                          <a:spcPts val="6299"/>
                        </a:lnSpc>
                        <a:defRPr/>
                      </a:pPr>
                      <a:r>
                        <a:rPr lang="en-US" sz="4500">
                          <a:solidFill>
                            <a:srgbClr val="0D0F68"/>
                          </a:solidFill>
                          <a:latin typeface="Garet"/>
                        </a:rPr>
                        <a:t>1A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c>
                  <a:txBody>
                    <a:bodyPr anchor="t" rtlCol="false"/>
                    <a:lstStyle/>
                    <a:p>
                      <a:pPr algn="ctr">
                        <a:lnSpc>
                          <a:spcPts val="6299"/>
                        </a:lnSpc>
                        <a:defRPr/>
                      </a:pPr>
                      <a:r>
                        <a:rPr lang="en-US" sz="4500">
                          <a:solidFill>
                            <a:srgbClr val="0D0F68"/>
                          </a:solidFill>
                          <a:latin typeface="Garet"/>
                        </a:rPr>
                        <a:t>1B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r>
              <a:tr h="1466850">
                <a:tc>
                  <a:txBody>
                    <a:bodyPr anchor="t" rtlCol="false"/>
                    <a:lstStyle/>
                    <a:p>
                      <a:pPr algn="ctr">
                        <a:lnSpc>
                          <a:spcPts val="6299"/>
                        </a:lnSpc>
                        <a:defRPr/>
                      </a:pPr>
                      <a:r>
                        <a:rPr lang="en-US" sz="4500">
                          <a:solidFill>
                            <a:srgbClr val="FBFBFB"/>
                          </a:solidFill>
                          <a:latin typeface="Garet"/>
                        </a:rPr>
                        <a:t>2</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75D481"/>
                    </a:solidFill>
                  </a:tcPr>
                </a:tc>
                <a:tc>
                  <a:txBody>
                    <a:bodyPr anchor="t" rtlCol="false"/>
                    <a:lstStyle/>
                    <a:p>
                      <a:pPr algn="ctr">
                        <a:lnSpc>
                          <a:spcPts val="6299"/>
                        </a:lnSpc>
                        <a:defRPr/>
                      </a:pPr>
                      <a:r>
                        <a:rPr lang="en-US" sz="4500">
                          <a:solidFill>
                            <a:srgbClr val="0D0F68"/>
                          </a:solidFill>
                          <a:latin typeface="Garet"/>
                        </a:rPr>
                        <a:t>2A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c>
                  <a:txBody>
                    <a:bodyPr anchor="t" rtlCol="false"/>
                    <a:lstStyle/>
                    <a:p>
                      <a:pPr algn="ctr">
                        <a:lnSpc>
                          <a:spcPts val="6299"/>
                        </a:lnSpc>
                        <a:defRPr/>
                      </a:pPr>
                      <a:r>
                        <a:rPr lang="en-US" sz="4500">
                          <a:solidFill>
                            <a:srgbClr val="0D0F68"/>
                          </a:solidFill>
                          <a:latin typeface="Garet"/>
                        </a:rPr>
                        <a:t>2B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r>
              <a:tr h="1466850">
                <a:tc>
                  <a:txBody>
                    <a:bodyPr anchor="t" rtlCol="false"/>
                    <a:lstStyle/>
                    <a:p>
                      <a:pPr algn="ctr">
                        <a:lnSpc>
                          <a:spcPts val="6299"/>
                        </a:lnSpc>
                        <a:defRPr/>
                      </a:pPr>
                      <a:r>
                        <a:rPr lang="en-US" sz="4500">
                          <a:solidFill>
                            <a:srgbClr val="FBFBFB"/>
                          </a:solidFill>
                          <a:latin typeface="Garet"/>
                        </a:rPr>
                        <a:t>3</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75D481"/>
                    </a:solidFill>
                  </a:tcPr>
                </a:tc>
                <a:tc>
                  <a:txBody>
                    <a:bodyPr anchor="t" rtlCol="false"/>
                    <a:lstStyle/>
                    <a:p>
                      <a:pPr algn="ctr">
                        <a:lnSpc>
                          <a:spcPts val="6299"/>
                        </a:lnSpc>
                        <a:defRPr/>
                      </a:pPr>
                      <a:r>
                        <a:rPr lang="en-US" sz="4500">
                          <a:solidFill>
                            <a:srgbClr val="0D0F68"/>
                          </a:solidFill>
                          <a:latin typeface="Garet"/>
                        </a:rPr>
                        <a:t>3A</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c>
                  <a:txBody>
                    <a:bodyPr anchor="t" rtlCol="false"/>
                    <a:lstStyle/>
                    <a:p>
                      <a:pPr algn="ctr">
                        <a:lnSpc>
                          <a:spcPts val="6299"/>
                        </a:lnSpc>
                        <a:defRPr/>
                      </a:pPr>
                      <a:r>
                        <a:rPr lang="en-US" sz="4500">
                          <a:solidFill>
                            <a:srgbClr val="0D0F68"/>
                          </a:solidFill>
                          <a:latin typeface="Garet"/>
                        </a:rPr>
                        <a:t>3B</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D8FADD"/>
                    </a:solidFill>
                  </a:tcPr>
                </a:tc>
              </a:tr>
            </a:tbl>
          </a:graphicData>
        </a:graphic>
      </p:graphicFrame>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true" rot="0">
            <a:off x="14828032" y="-472366"/>
            <a:ext cx="3904304" cy="4627323"/>
          </a:xfrm>
          <a:custGeom>
            <a:avLst/>
            <a:gdLst/>
            <a:ahLst/>
            <a:cxnLst/>
            <a:rect r="r" b="b" t="t" l="l"/>
            <a:pathLst>
              <a:path h="4627323" w="3904304">
                <a:moveTo>
                  <a:pt x="0" y="4627323"/>
                </a:moveTo>
                <a:lnTo>
                  <a:pt x="3904304" y="4627323"/>
                </a:lnTo>
                <a:lnTo>
                  <a:pt x="3904304" y="0"/>
                </a:lnTo>
                <a:lnTo>
                  <a:pt x="0" y="0"/>
                </a:lnTo>
                <a:lnTo>
                  <a:pt x="0" y="4627323"/>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8509" y="403849"/>
            <a:ext cx="1673617" cy="1665249"/>
          </a:xfrm>
          <a:custGeom>
            <a:avLst/>
            <a:gdLst/>
            <a:ahLst/>
            <a:cxnLst/>
            <a:rect r="r" b="b" t="t" l="l"/>
            <a:pathLst>
              <a:path h="1665249" w="1673617">
                <a:moveTo>
                  <a:pt x="0" y="0"/>
                </a:moveTo>
                <a:lnTo>
                  <a:pt x="1673617" y="0"/>
                </a:lnTo>
                <a:lnTo>
                  <a:pt x="1673617" y="1665249"/>
                </a:lnTo>
                <a:lnTo>
                  <a:pt x="0" y="1665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grpSp>
        <p:nvGrpSpPr>
          <p:cNvPr name="Group 5" id="5"/>
          <p:cNvGrpSpPr/>
          <p:nvPr/>
        </p:nvGrpSpPr>
        <p:grpSpPr>
          <a:xfrm rot="0">
            <a:off x="11601846" y="419788"/>
            <a:ext cx="7163655" cy="1217823"/>
            <a:chOff x="0" y="0"/>
            <a:chExt cx="1886724" cy="320744"/>
          </a:xfrm>
        </p:grpSpPr>
        <p:sp>
          <p:nvSpPr>
            <p:cNvPr name="Freeform 6" id="6"/>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7" id="7"/>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1770091" y="600075"/>
            <a:ext cx="6318955"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Bold"/>
              </a:rPr>
              <a:t>Considerações Finais</a:t>
            </a:r>
          </a:p>
        </p:txBody>
      </p:sp>
      <p:sp>
        <p:nvSpPr>
          <p:cNvPr name="TextBox 9" id="9"/>
          <p:cNvSpPr txBox="true"/>
          <p:nvPr/>
        </p:nvSpPr>
        <p:spPr>
          <a:xfrm rot="0">
            <a:off x="1165150" y="2517621"/>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01</a:t>
            </a:r>
          </a:p>
        </p:txBody>
      </p:sp>
      <p:sp>
        <p:nvSpPr>
          <p:cNvPr name="TextBox 10" id="10"/>
          <p:cNvSpPr txBox="true"/>
          <p:nvPr/>
        </p:nvSpPr>
        <p:spPr>
          <a:xfrm rot="0">
            <a:off x="2768415" y="2631921"/>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
        <p:nvSpPr>
          <p:cNvPr name="TextBox 11" id="11"/>
          <p:cNvSpPr txBox="true"/>
          <p:nvPr/>
        </p:nvSpPr>
        <p:spPr>
          <a:xfrm rot="0">
            <a:off x="1165150" y="5577892"/>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03</a:t>
            </a:r>
          </a:p>
        </p:txBody>
      </p:sp>
      <p:sp>
        <p:nvSpPr>
          <p:cNvPr name="TextBox 12" id="12"/>
          <p:cNvSpPr txBox="true"/>
          <p:nvPr/>
        </p:nvSpPr>
        <p:spPr>
          <a:xfrm rot="0">
            <a:off x="2768415" y="5692192"/>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
        <p:nvSpPr>
          <p:cNvPr name="TextBox 13" id="13"/>
          <p:cNvSpPr txBox="true"/>
          <p:nvPr/>
        </p:nvSpPr>
        <p:spPr>
          <a:xfrm rot="0">
            <a:off x="9144000" y="2517621"/>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02</a:t>
            </a:r>
          </a:p>
        </p:txBody>
      </p:sp>
      <p:sp>
        <p:nvSpPr>
          <p:cNvPr name="TextBox 14" id="14"/>
          <p:cNvSpPr txBox="true"/>
          <p:nvPr/>
        </p:nvSpPr>
        <p:spPr>
          <a:xfrm rot="0">
            <a:off x="10747265" y="2631921"/>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
        <p:nvSpPr>
          <p:cNvPr name="TextBox 15" id="15"/>
          <p:cNvSpPr txBox="true"/>
          <p:nvPr/>
        </p:nvSpPr>
        <p:spPr>
          <a:xfrm rot="0">
            <a:off x="9144000" y="5577892"/>
            <a:ext cx="1603265" cy="1152525"/>
          </a:xfrm>
          <a:prstGeom prst="rect">
            <a:avLst/>
          </a:prstGeom>
        </p:spPr>
        <p:txBody>
          <a:bodyPr anchor="t" rtlCol="false" tIns="0" lIns="0" bIns="0" rIns="0">
            <a:spAutoFit/>
          </a:bodyPr>
          <a:lstStyle/>
          <a:p>
            <a:pPr algn="ctr">
              <a:lnSpc>
                <a:spcPts val="8400"/>
              </a:lnSpc>
            </a:pPr>
            <a:r>
              <a:rPr lang="en-US" sz="6000">
                <a:solidFill>
                  <a:srgbClr val="077F05"/>
                </a:solidFill>
                <a:latin typeface="Times New Roman"/>
              </a:rPr>
              <a:t>04</a:t>
            </a:r>
          </a:p>
        </p:txBody>
      </p:sp>
      <p:sp>
        <p:nvSpPr>
          <p:cNvPr name="TextBox 16" id="16"/>
          <p:cNvSpPr txBox="true"/>
          <p:nvPr/>
        </p:nvSpPr>
        <p:spPr>
          <a:xfrm rot="0">
            <a:off x="10747265" y="5692192"/>
            <a:ext cx="6375585" cy="2181225"/>
          </a:xfrm>
          <a:prstGeom prst="rect">
            <a:avLst/>
          </a:prstGeom>
        </p:spPr>
        <p:txBody>
          <a:bodyPr anchor="t" rtlCol="false" tIns="0" lIns="0" bIns="0" rIns="0">
            <a:spAutoFit/>
          </a:bodyPr>
          <a:lstStyle/>
          <a:p>
            <a:pPr>
              <a:lnSpc>
                <a:spcPts val="4200"/>
              </a:lnSpc>
            </a:pPr>
            <a:r>
              <a:rPr lang="en-US" sz="3000">
                <a:solidFill>
                  <a:srgbClr val="077F05"/>
                </a:solidFill>
                <a:latin typeface="Times New Roman"/>
              </a:rPr>
              <a:t>Lorem ipsum dolor sit amet, consectetur adipiscing elit, sed do eiusmod tempor incididunt ut labore et dolore magna aliqua.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Freeform 2" id="2"/>
          <p:cNvSpPr/>
          <p:nvPr/>
        </p:nvSpPr>
        <p:spPr>
          <a:xfrm flipH="false" flipV="true" rot="0">
            <a:off x="14828032" y="-472366"/>
            <a:ext cx="3904304" cy="4627323"/>
          </a:xfrm>
          <a:custGeom>
            <a:avLst/>
            <a:gdLst/>
            <a:ahLst/>
            <a:cxnLst/>
            <a:rect r="r" b="b" t="t" l="l"/>
            <a:pathLst>
              <a:path h="4627323" w="3904304">
                <a:moveTo>
                  <a:pt x="0" y="4627323"/>
                </a:moveTo>
                <a:lnTo>
                  <a:pt x="3904304" y="4627323"/>
                </a:lnTo>
                <a:lnTo>
                  <a:pt x="3904304" y="0"/>
                </a:lnTo>
                <a:lnTo>
                  <a:pt x="0" y="0"/>
                </a:lnTo>
                <a:lnTo>
                  <a:pt x="0" y="4627323"/>
                </a:lnTo>
                <a:close/>
              </a:path>
            </a:pathLst>
          </a:custGeom>
          <a:blipFill>
            <a:blip r:embed="rId2">
              <a:alphaModFix amt="65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8509" y="403849"/>
            <a:ext cx="1673617" cy="1665249"/>
          </a:xfrm>
          <a:custGeom>
            <a:avLst/>
            <a:gdLst/>
            <a:ahLst/>
            <a:cxnLst/>
            <a:rect r="r" b="b" t="t" l="l"/>
            <a:pathLst>
              <a:path h="1665249" w="1673617">
                <a:moveTo>
                  <a:pt x="0" y="0"/>
                </a:moveTo>
                <a:lnTo>
                  <a:pt x="1673617" y="0"/>
                </a:lnTo>
                <a:lnTo>
                  <a:pt x="1673617" y="1665249"/>
                </a:lnTo>
                <a:lnTo>
                  <a:pt x="0" y="16652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74788" y="9143898"/>
            <a:ext cx="1788811" cy="728301"/>
          </a:xfrm>
          <a:custGeom>
            <a:avLst/>
            <a:gdLst/>
            <a:ahLst/>
            <a:cxnLst/>
            <a:rect r="r" b="b" t="t" l="l"/>
            <a:pathLst>
              <a:path h="728301" w="1788811">
                <a:moveTo>
                  <a:pt x="0" y="0"/>
                </a:moveTo>
                <a:lnTo>
                  <a:pt x="1788810" y="0"/>
                </a:lnTo>
                <a:lnTo>
                  <a:pt x="1788810" y="728302"/>
                </a:lnTo>
                <a:lnTo>
                  <a:pt x="0" y="728302"/>
                </a:lnTo>
                <a:lnTo>
                  <a:pt x="0" y="0"/>
                </a:lnTo>
                <a:close/>
              </a:path>
            </a:pathLst>
          </a:custGeom>
          <a:blipFill>
            <a:blip r:embed="rId6"/>
            <a:stretch>
              <a:fillRect l="-3212" t="-80080" r="-2687" b="-80025"/>
            </a:stretch>
          </a:blipFill>
        </p:spPr>
      </p:sp>
      <p:grpSp>
        <p:nvGrpSpPr>
          <p:cNvPr name="Group 5" id="5"/>
          <p:cNvGrpSpPr/>
          <p:nvPr/>
        </p:nvGrpSpPr>
        <p:grpSpPr>
          <a:xfrm rot="0">
            <a:off x="11601846" y="419788"/>
            <a:ext cx="7163655" cy="1217823"/>
            <a:chOff x="0" y="0"/>
            <a:chExt cx="1886724" cy="320744"/>
          </a:xfrm>
        </p:grpSpPr>
        <p:sp>
          <p:nvSpPr>
            <p:cNvPr name="Freeform 6" id="6"/>
            <p:cNvSpPr/>
            <p:nvPr/>
          </p:nvSpPr>
          <p:spPr>
            <a:xfrm flipH="false" flipV="false" rot="0">
              <a:off x="0" y="0"/>
              <a:ext cx="1886724" cy="320744"/>
            </a:xfrm>
            <a:custGeom>
              <a:avLst/>
              <a:gdLst/>
              <a:ahLst/>
              <a:cxnLst/>
              <a:rect r="r" b="b" t="t" l="l"/>
              <a:pathLst>
                <a:path h="320744" w="1886724">
                  <a:moveTo>
                    <a:pt x="55117" y="0"/>
                  </a:moveTo>
                  <a:lnTo>
                    <a:pt x="1831607" y="0"/>
                  </a:lnTo>
                  <a:cubicBezTo>
                    <a:pt x="1862047" y="0"/>
                    <a:pt x="1886724" y="24677"/>
                    <a:pt x="1886724" y="55117"/>
                  </a:cubicBezTo>
                  <a:lnTo>
                    <a:pt x="1886724" y="265627"/>
                  </a:lnTo>
                  <a:cubicBezTo>
                    <a:pt x="1886724" y="280245"/>
                    <a:pt x="1880917" y="294264"/>
                    <a:pt x="1870581" y="304600"/>
                  </a:cubicBezTo>
                  <a:cubicBezTo>
                    <a:pt x="1860244" y="314937"/>
                    <a:pt x="1846225" y="320744"/>
                    <a:pt x="1831607" y="320744"/>
                  </a:cubicBezTo>
                  <a:lnTo>
                    <a:pt x="55117" y="320744"/>
                  </a:lnTo>
                  <a:cubicBezTo>
                    <a:pt x="40499" y="320744"/>
                    <a:pt x="26480" y="314937"/>
                    <a:pt x="16143" y="304600"/>
                  </a:cubicBezTo>
                  <a:cubicBezTo>
                    <a:pt x="5807" y="294264"/>
                    <a:pt x="0" y="280245"/>
                    <a:pt x="0" y="265627"/>
                  </a:cubicBezTo>
                  <a:lnTo>
                    <a:pt x="0" y="55117"/>
                  </a:lnTo>
                  <a:cubicBezTo>
                    <a:pt x="0" y="40499"/>
                    <a:pt x="5807" y="26480"/>
                    <a:pt x="16143" y="16143"/>
                  </a:cubicBezTo>
                  <a:cubicBezTo>
                    <a:pt x="26480" y="5807"/>
                    <a:pt x="40499" y="0"/>
                    <a:pt x="55117" y="0"/>
                  </a:cubicBezTo>
                  <a:close/>
                </a:path>
              </a:pathLst>
            </a:custGeom>
            <a:solidFill>
              <a:srgbClr val="077F05"/>
            </a:solidFill>
          </p:spPr>
        </p:sp>
        <p:sp>
          <p:nvSpPr>
            <p:cNvPr name="TextBox 7" id="7"/>
            <p:cNvSpPr txBox="true"/>
            <p:nvPr/>
          </p:nvSpPr>
          <p:spPr>
            <a:xfrm>
              <a:off x="0" y="-38100"/>
              <a:ext cx="1886724" cy="35884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123695" y="2812384"/>
            <a:ext cx="14040611" cy="4279900"/>
          </a:xfrm>
          <a:prstGeom prst="rect">
            <a:avLst/>
          </a:prstGeom>
        </p:spPr>
        <p:txBody>
          <a:bodyPr anchor="t" rtlCol="false" tIns="0" lIns="0" bIns="0" rIns="0">
            <a:spAutoFit/>
          </a:bodyPr>
          <a:lstStyle/>
          <a:p>
            <a:pPr algn="just" marL="863599" indent="-431800" lvl="1">
              <a:lnSpc>
                <a:spcPts val="5599"/>
              </a:lnSpc>
              <a:buFont typeface="Arial"/>
              <a:buChar char="•"/>
            </a:pPr>
            <a:r>
              <a:rPr lang="en-US" sz="3999">
                <a:solidFill>
                  <a:srgbClr val="077F05"/>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name="TextBox 9" id="9"/>
          <p:cNvSpPr txBox="true"/>
          <p:nvPr/>
        </p:nvSpPr>
        <p:spPr>
          <a:xfrm rot="0">
            <a:off x="12446545" y="600075"/>
            <a:ext cx="5474256" cy="771525"/>
          </a:xfrm>
          <a:prstGeom prst="rect">
            <a:avLst/>
          </a:prstGeom>
        </p:spPr>
        <p:txBody>
          <a:bodyPr anchor="t" rtlCol="false" tIns="0" lIns="0" bIns="0" rIns="0">
            <a:spAutoFit/>
          </a:bodyPr>
          <a:lstStyle/>
          <a:p>
            <a:pPr algn="ctr">
              <a:lnSpc>
                <a:spcPts val="6299"/>
              </a:lnSpc>
            </a:pPr>
            <a:r>
              <a:rPr lang="en-US" sz="4500">
                <a:solidFill>
                  <a:srgbClr val="FFFFFF"/>
                </a:solidFill>
                <a:latin typeface="Yeseva One"/>
              </a:rPr>
              <a:t>Referências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DAFzn6a-LzA</dc:identifier>
  <dcterms:modified xsi:type="dcterms:W3CDTF">2011-08-01T06:04:30Z</dcterms:modified>
  <cp:revision>1</cp:revision>
  <dc:title>Título do trabalho</dc:title>
</cp:coreProperties>
</file>