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ícius Bastos" userId="23d66b2714e100d8" providerId="LiveId" clId="{2F93DC2D-FC5C-458E-8356-257DB2E0072C}"/>
    <pc:docChg chg="undo custSel modSld">
      <pc:chgData name="Vinícius Bastos" userId="23d66b2714e100d8" providerId="LiveId" clId="{2F93DC2D-FC5C-458E-8356-257DB2E0072C}" dt="2025-08-27T02:12:38.273" v="1263" actId="11529"/>
      <pc:docMkLst>
        <pc:docMk/>
      </pc:docMkLst>
      <pc:sldChg chg="addSp delSp modSp mod">
        <pc:chgData name="Vinícius Bastos" userId="23d66b2714e100d8" providerId="LiveId" clId="{2F93DC2D-FC5C-458E-8356-257DB2E0072C}" dt="2025-08-27T02:09:25.913" v="1246" actId="14100"/>
        <pc:sldMkLst>
          <pc:docMk/>
          <pc:sldMk cId="2231231692" sldId="256"/>
        </pc:sldMkLst>
        <pc:spChg chg="mod">
          <ac:chgData name="Vinícius Bastos" userId="23d66b2714e100d8" providerId="LiveId" clId="{2F93DC2D-FC5C-458E-8356-257DB2E0072C}" dt="2025-08-27T01:54:26.821" v="354" actId="14100"/>
          <ac:spMkLst>
            <pc:docMk/>
            <pc:sldMk cId="2231231692" sldId="256"/>
            <ac:spMk id="5" creationId="{2944A147-8284-4A43-93CF-D0A991BD5986}"/>
          </ac:spMkLst>
        </pc:spChg>
        <pc:spChg chg="mod">
          <ac:chgData name="Vinícius Bastos" userId="23d66b2714e100d8" providerId="LiveId" clId="{2F93DC2D-FC5C-458E-8356-257DB2E0072C}" dt="2025-08-27T01:54:14.840" v="351" actId="14100"/>
          <ac:spMkLst>
            <pc:docMk/>
            <pc:sldMk cId="2231231692" sldId="256"/>
            <ac:spMk id="8" creationId="{ED61124C-0F9A-4E0F-BB5C-346C6451804E}"/>
          </ac:spMkLst>
        </pc:spChg>
        <pc:picChg chg="add mod modCrop">
          <ac:chgData name="Vinícius Bastos" userId="23d66b2714e100d8" providerId="LiveId" clId="{2F93DC2D-FC5C-458E-8356-257DB2E0072C}" dt="2025-08-27T02:09:25.913" v="1246" actId="14100"/>
          <ac:picMkLst>
            <pc:docMk/>
            <pc:sldMk cId="2231231692" sldId="256"/>
            <ac:picMk id="3" creationId="{9082EEE0-4901-64A4-9F4C-73BA2721671E}"/>
          </ac:picMkLst>
        </pc:picChg>
        <pc:picChg chg="del mod">
          <ac:chgData name="Vinícius Bastos" userId="23d66b2714e100d8" providerId="LiveId" clId="{2F93DC2D-FC5C-458E-8356-257DB2E0072C}" dt="2025-08-26T14:30:36.667" v="174" actId="478"/>
          <ac:picMkLst>
            <pc:docMk/>
            <pc:sldMk cId="2231231692" sldId="256"/>
            <ac:picMk id="6" creationId="{B1D55626-B50F-405F-B167-C0CEBEBB2F9D}"/>
          </ac:picMkLst>
        </pc:picChg>
      </pc:sldChg>
      <pc:sldChg chg="addSp delSp modSp mod setBg">
        <pc:chgData name="Vinícius Bastos" userId="23d66b2714e100d8" providerId="LiveId" clId="{2F93DC2D-FC5C-458E-8356-257DB2E0072C}" dt="2025-08-27T02:12:38.273" v="1263" actId="11529"/>
        <pc:sldMkLst>
          <pc:docMk/>
          <pc:sldMk cId="1564103860" sldId="257"/>
        </pc:sldMkLst>
        <pc:spChg chg="add del mod">
          <ac:chgData name="Vinícius Bastos" userId="23d66b2714e100d8" providerId="LiveId" clId="{2F93DC2D-FC5C-458E-8356-257DB2E0072C}" dt="2025-08-27T01:48:54.765" v="287" actId="1076"/>
          <ac:spMkLst>
            <pc:docMk/>
            <pc:sldMk cId="1564103860" sldId="257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48:36.805" v="283" actId="14100"/>
          <ac:spMkLst>
            <pc:docMk/>
            <pc:sldMk cId="1564103860" sldId="257"/>
            <ac:spMk id="3" creationId="{0722B3D0-7B0F-454F-9B5C-1448A6CBCD1C}"/>
          </ac:spMkLst>
        </pc:spChg>
        <pc:spChg chg="add del mod">
          <ac:chgData name="Vinícius Bastos" userId="23d66b2714e100d8" providerId="LiveId" clId="{2F93DC2D-FC5C-458E-8356-257DB2E0072C}" dt="2025-08-27T01:48:48.455" v="285" actId="478"/>
          <ac:spMkLst>
            <pc:docMk/>
            <pc:sldMk cId="1564103860" sldId="257"/>
            <ac:spMk id="7" creationId="{512A268F-A624-84EE-0BC2-B947DB7E79BE}"/>
          </ac:spMkLst>
        </pc:spChg>
        <pc:spChg chg="add mod">
          <ac:chgData name="Vinícius Bastos" userId="23d66b2714e100d8" providerId="LiveId" clId="{2F93DC2D-FC5C-458E-8356-257DB2E0072C}" dt="2025-08-27T02:08:41.664" v="1239" actId="164"/>
          <ac:spMkLst>
            <pc:docMk/>
            <pc:sldMk cId="1564103860" sldId="257"/>
            <ac:spMk id="12" creationId="{7A6E4EA7-A2DD-FB0A-DB3D-3D3832BB809D}"/>
          </ac:spMkLst>
        </pc:spChg>
        <pc:spChg chg="add mod">
          <ac:chgData name="Vinícius Bastos" userId="23d66b2714e100d8" providerId="LiveId" clId="{2F93DC2D-FC5C-458E-8356-257DB2E0072C}" dt="2025-08-27T02:11:38.220" v="1253" actId="14100"/>
          <ac:spMkLst>
            <pc:docMk/>
            <pc:sldMk cId="1564103860" sldId="257"/>
            <ac:spMk id="14" creationId="{3E24EBFB-EE0C-9EDC-42B6-65211F5CD238}"/>
          </ac:spMkLst>
        </pc:spChg>
        <pc:grpChg chg="add mod">
          <ac:chgData name="Vinícius Bastos" userId="23d66b2714e100d8" providerId="LiveId" clId="{2F93DC2D-FC5C-458E-8356-257DB2E0072C}" dt="2025-08-27T02:08:41.664" v="1239" actId="164"/>
          <ac:grpSpMkLst>
            <pc:docMk/>
            <pc:sldMk cId="1564103860" sldId="257"/>
            <ac:grpSpMk id="13" creationId="{4A9E6F7D-2FE6-3705-9373-F816B8BF8215}"/>
          </ac:grpSpMkLst>
        </pc:grpChg>
        <pc:picChg chg="add del mod">
          <ac:chgData name="Vinícius Bastos" userId="23d66b2714e100d8" providerId="LiveId" clId="{2F93DC2D-FC5C-458E-8356-257DB2E0072C}" dt="2025-08-26T14:37:52.615" v="185" actId="478"/>
          <ac:picMkLst>
            <pc:docMk/>
            <pc:sldMk cId="1564103860" sldId="257"/>
            <ac:picMk id="5" creationId="{75F1B4BD-9BF8-0E20-FC21-92E788269EFC}"/>
          </ac:picMkLst>
        </pc:picChg>
        <pc:picChg chg="add del mod">
          <ac:chgData name="Vinícius Bastos" userId="23d66b2714e100d8" providerId="LiveId" clId="{2F93DC2D-FC5C-458E-8356-257DB2E0072C}" dt="2025-08-27T02:01:49.868" v="876" actId="478"/>
          <ac:picMkLst>
            <pc:docMk/>
            <pc:sldMk cId="1564103860" sldId="257"/>
            <ac:picMk id="9" creationId="{BAAABE22-5F8A-91F1-BD49-D5BF8FB68D46}"/>
          </ac:picMkLst>
        </pc:picChg>
        <pc:picChg chg="add mod">
          <ac:chgData name="Vinícius Bastos" userId="23d66b2714e100d8" providerId="LiveId" clId="{2F93DC2D-FC5C-458E-8356-257DB2E0072C}" dt="2025-08-27T02:08:41.664" v="1239" actId="164"/>
          <ac:picMkLst>
            <pc:docMk/>
            <pc:sldMk cId="1564103860" sldId="257"/>
            <ac:picMk id="11" creationId="{939E3906-0F4D-0428-99A3-ACE940C0DAF4}"/>
          </ac:picMkLst>
        </pc:picChg>
        <pc:cxnChg chg="add del mod">
          <ac:chgData name="Vinícius Bastos" userId="23d66b2714e100d8" providerId="LiveId" clId="{2F93DC2D-FC5C-458E-8356-257DB2E0072C}" dt="2025-08-27T02:12:38.273" v="1263" actId="11529"/>
          <ac:cxnSpMkLst>
            <pc:docMk/>
            <pc:sldMk cId="1564103860" sldId="257"/>
            <ac:cxnSpMk id="16" creationId="{D2BB6C4E-2A40-548B-2AB7-5730F2D9FF23}"/>
          </ac:cxnSpMkLst>
        </pc:cxnChg>
      </pc:sldChg>
      <pc:sldChg chg="addSp modSp mod">
        <pc:chgData name="Vinícius Bastos" userId="23d66b2714e100d8" providerId="LiveId" clId="{2F93DC2D-FC5C-458E-8356-257DB2E0072C}" dt="2025-08-27T02:11:40.992" v="1254"/>
        <pc:sldMkLst>
          <pc:docMk/>
          <pc:sldMk cId="1726151248" sldId="259"/>
        </pc:sldMkLst>
        <pc:spChg chg="mod">
          <ac:chgData name="Vinícius Bastos" userId="23d66b2714e100d8" providerId="LiveId" clId="{2F93DC2D-FC5C-458E-8356-257DB2E0072C}" dt="2025-08-27T01:49:04.056" v="291" actId="1076"/>
          <ac:spMkLst>
            <pc:docMk/>
            <pc:sldMk cId="1726151248" sldId="259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49:26.106" v="296" actId="20577"/>
          <ac:spMkLst>
            <pc:docMk/>
            <pc:sldMk cId="1726151248" sldId="259"/>
            <ac:spMk id="3" creationId="{0722B3D0-7B0F-454F-9B5C-1448A6CBCD1C}"/>
          </ac:spMkLst>
        </pc:spChg>
        <pc:spChg chg="mod">
          <ac:chgData name="Vinícius Bastos" userId="23d66b2714e100d8" providerId="LiveId" clId="{2F93DC2D-FC5C-458E-8356-257DB2E0072C}" dt="2025-08-27T02:08:48.175" v="1240"/>
          <ac:spMkLst>
            <pc:docMk/>
            <pc:sldMk cId="1726151248" sldId="259"/>
            <ac:spMk id="6" creationId="{0DEC1C8C-C2A1-9FD7-711C-A87A77EFDFBB}"/>
          </ac:spMkLst>
        </pc:spChg>
        <pc:spChg chg="add mod">
          <ac:chgData name="Vinícius Bastos" userId="23d66b2714e100d8" providerId="LiveId" clId="{2F93DC2D-FC5C-458E-8356-257DB2E0072C}" dt="2025-08-27T02:11:40.992" v="1254"/>
          <ac:spMkLst>
            <pc:docMk/>
            <pc:sldMk cId="1726151248" sldId="259"/>
            <ac:spMk id="7" creationId="{5001C331-328A-BD73-037C-D0059043A5E1}"/>
          </ac:spMkLst>
        </pc:spChg>
        <pc:grpChg chg="add mod">
          <ac:chgData name="Vinícius Bastos" userId="23d66b2714e100d8" providerId="LiveId" clId="{2F93DC2D-FC5C-458E-8356-257DB2E0072C}" dt="2025-08-27T02:08:48.175" v="1240"/>
          <ac:grpSpMkLst>
            <pc:docMk/>
            <pc:sldMk cId="1726151248" sldId="259"/>
            <ac:grpSpMk id="4" creationId="{25C238FF-1128-B174-03E8-FDFF4BEBCF6C}"/>
          </ac:grpSpMkLst>
        </pc:grpChg>
        <pc:picChg chg="mod">
          <ac:chgData name="Vinícius Bastos" userId="23d66b2714e100d8" providerId="LiveId" clId="{2F93DC2D-FC5C-458E-8356-257DB2E0072C}" dt="2025-08-27T02:08:48.175" v="1240"/>
          <ac:picMkLst>
            <pc:docMk/>
            <pc:sldMk cId="1726151248" sldId="259"/>
            <ac:picMk id="5" creationId="{84BEE0F1-A77D-63AC-AFAA-F9189BA40270}"/>
          </ac:picMkLst>
        </pc:picChg>
      </pc:sldChg>
      <pc:sldChg chg="addSp modSp mod">
        <pc:chgData name="Vinícius Bastos" userId="23d66b2714e100d8" providerId="LiveId" clId="{2F93DC2D-FC5C-458E-8356-257DB2E0072C}" dt="2025-08-27T02:11:42.628" v="1255"/>
        <pc:sldMkLst>
          <pc:docMk/>
          <pc:sldMk cId="656952782" sldId="260"/>
        </pc:sldMkLst>
        <pc:spChg chg="mod">
          <ac:chgData name="Vinícius Bastos" userId="23d66b2714e100d8" providerId="LiveId" clId="{2F93DC2D-FC5C-458E-8356-257DB2E0072C}" dt="2025-08-27T01:49:40.486" v="300" actId="1076"/>
          <ac:spMkLst>
            <pc:docMk/>
            <pc:sldMk cId="656952782" sldId="260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49:52.037" v="307" actId="20577"/>
          <ac:spMkLst>
            <pc:docMk/>
            <pc:sldMk cId="656952782" sldId="260"/>
            <ac:spMk id="3" creationId="{0722B3D0-7B0F-454F-9B5C-1448A6CBCD1C}"/>
          </ac:spMkLst>
        </pc:spChg>
        <pc:spChg chg="mod">
          <ac:chgData name="Vinícius Bastos" userId="23d66b2714e100d8" providerId="LiveId" clId="{2F93DC2D-FC5C-458E-8356-257DB2E0072C}" dt="2025-08-27T02:08:50.225" v="1241"/>
          <ac:spMkLst>
            <pc:docMk/>
            <pc:sldMk cId="656952782" sldId="260"/>
            <ac:spMk id="6" creationId="{C2CA55D3-F6C2-5490-980A-ADCA93B4C9D5}"/>
          </ac:spMkLst>
        </pc:spChg>
        <pc:spChg chg="add mod">
          <ac:chgData name="Vinícius Bastos" userId="23d66b2714e100d8" providerId="LiveId" clId="{2F93DC2D-FC5C-458E-8356-257DB2E0072C}" dt="2025-08-27T02:11:42.628" v="1255"/>
          <ac:spMkLst>
            <pc:docMk/>
            <pc:sldMk cId="656952782" sldId="260"/>
            <ac:spMk id="7" creationId="{BCA1F3DA-7EBA-E0BF-0484-605F60E923FC}"/>
          </ac:spMkLst>
        </pc:spChg>
        <pc:grpChg chg="add mod">
          <ac:chgData name="Vinícius Bastos" userId="23d66b2714e100d8" providerId="LiveId" clId="{2F93DC2D-FC5C-458E-8356-257DB2E0072C}" dt="2025-08-27T02:08:50.225" v="1241"/>
          <ac:grpSpMkLst>
            <pc:docMk/>
            <pc:sldMk cId="656952782" sldId="260"/>
            <ac:grpSpMk id="4" creationId="{C6B43777-DCF4-F376-B7D9-77BA10F732D1}"/>
          </ac:grpSpMkLst>
        </pc:grpChg>
        <pc:picChg chg="mod">
          <ac:chgData name="Vinícius Bastos" userId="23d66b2714e100d8" providerId="LiveId" clId="{2F93DC2D-FC5C-458E-8356-257DB2E0072C}" dt="2025-08-27T02:08:50.225" v="1241"/>
          <ac:picMkLst>
            <pc:docMk/>
            <pc:sldMk cId="656952782" sldId="260"/>
            <ac:picMk id="5" creationId="{6BA8E93E-1982-7D3B-0035-B5ADF015C903}"/>
          </ac:picMkLst>
        </pc:picChg>
      </pc:sldChg>
      <pc:sldChg chg="addSp modSp mod">
        <pc:chgData name="Vinícius Bastos" userId="23d66b2714e100d8" providerId="LiveId" clId="{2F93DC2D-FC5C-458E-8356-257DB2E0072C}" dt="2025-08-27T02:11:44.198" v="1256"/>
        <pc:sldMkLst>
          <pc:docMk/>
          <pc:sldMk cId="1089276838" sldId="261"/>
        </pc:sldMkLst>
        <pc:spChg chg="mod">
          <ac:chgData name="Vinícius Bastos" userId="23d66b2714e100d8" providerId="LiveId" clId="{2F93DC2D-FC5C-458E-8356-257DB2E0072C}" dt="2025-08-27T01:51:22.683" v="311" actId="1076"/>
          <ac:spMkLst>
            <pc:docMk/>
            <pc:sldMk cId="1089276838" sldId="261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51:30.624" v="316" actId="20577"/>
          <ac:spMkLst>
            <pc:docMk/>
            <pc:sldMk cId="1089276838" sldId="261"/>
            <ac:spMk id="3" creationId="{0722B3D0-7B0F-454F-9B5C-1448A6CBCD1C}"/>
          </ac:spMkLst>
        </pc:spChg>
        <pc:spChg chg="mod">
          <ac:chgData name="Vinícius Bastos" userId="23d66b2714e100d8" providerId="LiveId" clId="{2F93DC2D-FC5C-458E-8356-257DB2E0072C}" dt="2025-08-27T02:08:51.589" v="1242"/>
          <ac:spMkLst>
            <pc:docMk/>
            <pc:sldMk cId="1089276838" sldId="261"/>
            <ac:spMk id="6" creationId="{95BD9ECA-E7A8-A9B4-FCA9-A67962034325}"/>
          </ac:spMkLst>
        </pc:spChg>
        <pc:spChg chg="add mod">
          <ac:chgData name="Vinícius Bastos" userId="23d66b2714e100d8" providerId="LiveId" clId="{2F93DC2D-FC5C-458E-8356-257DB2E0072C}" dt="2025-08-27T02:11:44.198" v="1256"/>
          <ac:spMkLst>
            <pc:docMk/>
            <pc:sldMk cId="1089276838" sldId="261"/>
            <ac:spMk id="7" creationId="{8E5D18F8-60A9-F449-76D3-269365883698}"/>
          </ac:spMkLst>
        </pc:spChg>
        <pc:grpChg chg="add mod">
          <ac:chgData name="Vinícius Bastos" userId="23d66b2714e100d8" providerId="LiveId" clId="{2F93DC2D-FC5C-458E-8356-257DB2E0072C}" dt="2025-08-27T02:08:51.589" v="1242"/>
          <ac:grpSpMkLst>
            <pc:docMk/>
            <pc:sldMk cId="1089276838" sldId="261"/>
            <ac:grpSpMk id="4" creationId="{66AC3507-DA03-624A-AC49-76BADAAC0BF8}"/>
          </ac:grpSpMkLst>
        </pc:grpChg>
        <pc:picChg chg="mod">
          <ac:chgData name="Vinícius Bastos" userId="23d66b2714e100d8" providerId="LiveId" clId="{2F93DC2D-FC5C-458E-8356-257DB2E0072C}" dt="2025-08-27T02:08:51.589" v="1242"/>
          <ac:picMkLst>
            <pc:docMk/>
            <pc:sldMk cId="1089276838" sldId="261"/>
            <ac:picMk id="5" creationId="{471163F4-04BA-2248-52D5-2AF915FBF95D}"/>
          </ac:picMkLst>
        </pc:picChg>
      </pc:sldChg>
      <pc:sldChg chg="addSp modSp mod">
        <pc:chgData name="Vinícius Bastos" userId="23d66b2714e100d8" providerId="LiveId" clId="{2F93DC2D-FC5C-458E-8356-257DB2E0072C}" dt="2025-08-27T02:11:46.238" v="1257"/>
        <pc:sldMkLst>
          <pc:docMk/>
          <pc:sldMk cId="4229667472" sldId="262"/>
        </pc:sldMkLst>
        <pc:spChg chg="mod">
          <ac:chgData name="Vinícius Bastos" userId="23d66b2714e100d8" providerId="LiveId" clId="{2F93DC2D-FC5C-458E-8356-257DB2E0072C}" dt="2025-08-27T01:51:39.592" v="319" actId="1076"/>
          <ac:spMkLst>
            <pc:docMk/>
            <pc:sldMk cId="4229667472" sldId="262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51:58.656" v="326" actId="20577"/>
          <ac:spMkLst>
            <pc:docMk/>
            <pc:sldMk cId="4229667472" sldId="262"/>
            <ac:spMk id="3" creationId="{0722B3D0-7B0F-454F-9B5C-1448A6CBCD1C}"/>
          </ac:spMkLst>
        </pc:spChg>
        <pc:spChg chg="mod">
          <ac:chgData name="Vinícius Bastos" userId="23d66b2714e100d8" providerId="LiveId" clId="{2F93DC2D-FC5C-458E-8356-257DB2E0072C}" dt="2025-08-27T02:08:53.369" v="1243"/>
          <ac:spMkLst>
            <pc:docMk/>
            <pc:sldMk cId="4229667472" sldId="262"/>
            <ac:spMk id="6" creationId="{1858F95B-3A4A-B47A-30F4-5E0670E98470}"/>
          </ac:spMkLst>
        </pc:spChg>
        <pc:spChg chg="add mod">
          <ac:chgData name="Vinícius Bastos" userId="23d66b2714e100d8" providerId="LiveId" clId="{2F93DC2D-FC5C-458E-8356-257DB2E0072C}" dt="2025-08-27T02:11:46.238" v="1257"/>
          <ac:spMkLst>
            <pc:docMk/>
            <pc:sldMk cId="4229667472" sldId="262"/>
            <ac:spMk id="7" creationId="{BE370A78-D702-E8EC-4D1C-EA1C61C5CBF5}"/>
          </ac:spMkLst>
        </pc:spChg>
        <pc:grpChg chg="add mod">
          <ac:chgData name="Vinícius Bastos" userId="23d66b2714e100d8" providerId="LiveId" clId="{2F93DC2D-FC5C-458E-8356-257DB2E0072C}" dt="2025-08-27T02:08:53.369" v="1243"/>
          <ac:grpSpMkLst>
            <pc:docMk/>
            <pc:sldMk cId="4229667472" sldId="262"/>
            <ac:grpSpMk id="4" creationId="{CA4A5C65-16A4-778A-94E7-CD2B1CCFCC3E}"/>
          </ac:grpSpMkLst>
        </pc:grpChg>
        <pc:picChg chg="mod">
          <ac:chgData name="Vinícius Bastos" userId="23d66b2714e100d8" providerId="LiveId" clId="{2F93DC2D-FC5C-458E-8356-257DB2E0072C}" dt="2025-08-27T02:08:53.369" v="1243"/>
          <ac:picMkLst>
            <pc:docMk/>
            <pc:sldMk cId="4229667472" sldId="262"/>
            <ac:picMk id="5" creationId="{2975F2FE-C1A3-09DE-2561-48AF96EEF8CF}"/>
          </ac:picMkLst>
        </pc:picChg>
      </pc:sldChg>
      <pc:sldChg chg="addSp modSp mod">
        <pc:chgData name="Vinícius Bastos" userId="23d66b2714e100d8" providerId="LiveId" clId="{2F93DC2D-FC5C-458E-8356-257DB2E0072C}" dt="2025-08-27T02:11:47.571" v="1258"/>
        <pc:sldMkLst>
          <pc:docMk/>
          <pc:sldMk cId="293887300" sldId="263"/>
        </pc:sldMkLst>
        <pc:spChg chg="mod">
          <ac:chgData name="Vinícius Bastos" userId="23d66b2714e100d8" providerId="LiveId" clId="{2F93DC2D-FC5C-458E-8356-257DB2E0072C}" dt="2025-08-27T01:54:58.442" v="355" actId="404"/>
          <ac:spMkLst>
            <pc:docMk/>
            <pc:sldMk cId="293887300" sldId="263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55:03.301" v="356" actId="255"/>
          <ac:spMkLst>
            <pc:docMk/>
            <pc:sldMk cId="293887300" sldId="263"/>
            <ac:spMk id="3" creationId="{0722B3D0-7B0F-454F-9B5C-1448A6CBCD1C}"/>
          </ac:spMkLst>
        </pc:spChg>
        <pc:spChg chg="mod">
          <ac:chgData name="Vinícius Bastos" userId="23d66b2714e100d8" providerId="LiveId" clId="{2F93DC2D-FC5C-458E-8356-257DB2E0072C}" dt="2025-08-27T02:08:54.856" v="1244"/>
          <ac:spMkLst>
            <pc:docMk/>
            <pc:sldMk cId="293887300" sldId="263"/>
            <ac:spMk id="6" creationId="{3959F4DB-2391-8536-8E5B-61A44128DD9E}"/>
          </ac:spMkLst>
        </pc:spChg>
        <pc:spChg chg="add mod">
          <ac:chgData name="Vinícius Bastos" userId="23d66b2714e100d8" providerId="LiveId" clId="{2F93DC2D-FC5C-458E-8356-257DB2E0072C}" dt="2025-08-27T02:11:47.571" v="1258"/>
          <ac:spMkLst>
            <pc:docMk/>
            <pc:sldMk cId="293887300" sldId="263"/>
            <ac:spMk id="7" creationId="{406B611A-B146-5D50-4C5B-E04E7066D05D}"/>
          </ac:spMkLst>
        </pc:spChg>
        <pc:grpChg chg="add mod">
          <ac:chgData name="Vinícius Bastos" userId="23d66b2714e100d8" providerId="LiveId" clId="{2F93DC2D-FC5C-458E-8356-257DB2E0072C}" dt="2025-08-27T02:08:54.856" v="1244"/>
          <ac:grpSpMkLst>
            <pc:docMk/>
            <pc:sldMk cId="293887300" sldId="263"/>
            <ac:grpSpMk id="4" creationId="{FE607E63-C99B-188C-58AF-F890BEC21497}"/>
          </ac:grpSpMkLst>
        </pc:grpChg>
        <pc:picChg chg="mod">
          <ac:chgData name="Vinícius Bastos" userId="23d66b2714e100d8" providerId="LiveId" clId="{2F93DC2D-FC5C-458E-8356-257DB2E0072C}" dt="2025-08-27T02:08:54.856" v="1244"/>
          <ac:picMkLst>
            <pc:docMk/>
            <pc:sldMk cId="293887300" sldId="263"/>
            <ac:picMk id="5" creationId="{F591029C-32F8-595A-69DF-1CA1E34432C4}"/>
          </ac:picMkLst>
        </pc:picChg>
      </pc:sldChg>
      <pc:sldChg chg="addSp modSp mod">
        <pc:chgData name="Vinícius Bastos" userId="23d66b2714e100d8" providerId="LiveId" clId="{2F93DC2D-FC5C-458E-8356-257DB2E0072C}" dt="2025-08-27T02:11:49.188" v="1259"/>
        <pc:sldMkLst>
          <pc:docMk/>
          <pc:sldMk cId="2425165941" sldId="264"/>
        </pc:sldMkLst>
        <pc:spChg chg="mod">
          <ac:chgData name="Vinícius Bastos" userId="23d66b2714e100d8" providerId="LiveId" clId="{2F93DC2D-FC5C-458E-8356-257DB2E0072C}" dt="2025-08-27T01:55:18.552" v="360" actId="1076"/>
          <ac:spMkLst>
            <pc:docMk/>
            <pc:sldMk cId="2425165941" sldId="264"/>
            <ac:spMk id="2" creationId="{FE1D91D4-2F26-40F6-B7FB-8CEBF2F2D85A}"/>
          </ac:spMkLst>
        </pc:spChg>
        <pc:spChg chg="mod">
          <ac:chgData name="Vinícius Bastos" userId="23d66b2714e100d8" providerId="LiveId" clId="{2F93DC2D-FC5C-458E-8356-257DB2E0072C}" dt="2025-08-27T01:56:51.253" v="594" actId="20577"/>
          <ac:spMkLst>
            <pc:docMk/>
            <pc:sldMk cId="2425165941" sldId="264"/>
            <ac:spMk id="3" creationId="{0722B3D0-7B0F-454F-9B5C-1448A6CBCD1C}"/>
          </ac:spMkLst>
        </pc:spChg>
        <pc:spChg chg="mod">
          <ac:chgData name="Vinícius Bastos" userId="23d66b2714e100d8" providerId="LiveId" clId="{2F93DC2D-FC5C-458E-8356-257DB2E0072C}" dt="2025-08-27T02:08:55.986" v="1245"/>
          <ac:spMkLst>
            <pc:docMk/>
            <pc:sldMk cId="2425165941" sldId="264"/>
            <ac:spMk id="6" creationId="{F83926E3-CFB8-6F42-DA38-400A7BD066AE}"/>
          </ac:spMkLst>
        </pc:spChg>
        <pc:spChg chg="add mod">
          <ac:chgData name="Vinícius Bastos" userId="23d66b2714e100d8" providerId="LiveId" clId="{2F93DC2D-FC5C-458E-8356-257DB2E0072C}" dt="2025-08-27T02:11:49.188" v="1259"/>
          <ac:spMkLst>
            <pc:docMk/>
            <pc:sldMk cId="2425165941" sldId="264"/>
            <ac:spMk id="7" creationId="{CD23D65B-FA59-EBBF-8E16-FEF48D04F8CD}"/>
          </ac:spMkLst>
        </pc:spChg>
        <pc:grpChg chg="add mod">
          <ac:chgData name="Vinícius Bastos" userId="23d66b2714e100d8" providerId="LiveId" clId="{2F93DC2D-FC5C-458E-8356-257DB2E0072C}" dt="2025-08-27T02:08:55.986" v="1245"/>
          <ac:grpSpMkLst>
            <pc:docMk/>
            <pc:sldMk cId="2425165941" sldId="264"/>
            <ac:grpSpMk id="4" creationId="{9D4BB5BE-4233-97F8-CDF3-C67C635A3E56}"/>
          </ac:grpSpMkLst>
        </pc:grpChg>
        <pc:picChg chg="mod">
          <ac:chgData name="Vinícius Bastos" userId="23d66b2714e100d8" providerId="LiveId" clId="{2F93DC2D-FC5C-458E-8356-257DB2E0072C}" dt="2025-08-27T02:08:55.986" v="1245"/>
          <ac:picMkLst>
            <pc:docMk/>
            <pc:sldMk cId="2425165941" sldId="264"/>
            <ac:picMk id="5" creationId="{62F93187-6501-5BEC-6D0A-D91A574DE326}"/>
          </ac:picMkLst>
        </pc:picChg>
      </pc:sldChg>
      <pc:sldChg chg="modSp mod">
        <pc:chgData name="Vinícius Bastos" userId="23d66b2714e100d8" providerId="LiveId" clId="{2F93DC2D-FC5C-458E-8356-257DB2E0072C}" dt="2025-08-27T01:58:38.495" v="874" actId="20577"/>
        <pc:sldMkLst>
          <pc:docMk/>
          <pc:sldMk cId="84212969" sldId="265"/>
        </pc:sldMkLst>
        <pc:spChg chg="mod">
          <ac:chgData name="Vinícius Bastos" userId="23d66b2714e100d8" providerId="LiveId" clId="{2F93DC2D-FC5C-458E-8356-257DB2E0072C}" dt="2025-08-27T01:58:38.495" v="874" actId="20577"/>
          <ac:spMkLst>
            <pc:docMk/>
            <pc:sldMk cId="84212969" sldId="265"/>
            <ac:spMk id="3" creationId="{0DFA8AB3-AC11-4B86-9C7C-E67F873287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5C102-BC72-4F05-AADA-281091320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413F06-2452-47AA-A449-4586AE7FD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AF87DE-95E4-4C3E-B538-FEBA9755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88ABA0-B872-4DA9-9EA7-4B933A6BB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21CBFA-2D3C-4632-9493-35D4888C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26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1E9E3-B48E-4590-BDB5-764A1E99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1184144-344C-498A-89BF-1B35E9386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FD801-42FD-4F1F-BC45-F8B6CAC01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DD7BC0-9B73-48CE-85CF-4067FE75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8080D-478E-47B4-A906-D9BEF36C8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4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E88342-AFA4-4971-96CF-B78E52B67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5AB136-83A8-4BDA-9B46-958B4C7B4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08899A-25AF-4BE0-A1CC-BFA3C28F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CA8D39-4BB3-4F81-AFC8-8E3C1A57F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5207C9-3B47-47E9-80B5-E0C70A93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92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383F9-4C40-481F-BF9B-996B00BE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B956A7-1174-44E1-A6C2-E635D6EF4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35E876-AB7F-46EB-9287-CD3958824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10A6A9-28A9-4FA3-8ED2-2F11F05F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2DD1BB-3306-43A8-86CF-920E14926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53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5D5088-4BD1-455F-9DA9-51104B0CC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358FD2-9E8E-45B4-AA39-47A16C13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677EED-DFE9-4435-AB18-04B0FB3D1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46ACA-3345-46B8-ABA3-E8581A70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8B9FC6-F07B-41B5-AF56-8DAD860E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62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D00DD-1765-44E1-B4AB-D8582AD6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F80769-EEF0-4ACC-9285-F25741ACF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955F2A-DE4B-400A-9489-06A8E6CAF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1C4DAF-219C-4400-8A7A-A1C7E8BD7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33C349-347E-41DC-A3D3-32AC666C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994A2B-E4E8-415E-BB96-2FB7884D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99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998B4-0781-42B4-A61F-1AB55796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AAD92D-4B1A-4D40-9899-5451B3B05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0E8A35-F3B3-4E30-90AC-FD4190BCE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07E4692-39F8-4D6C-8F59-74EBECEE7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EEDED8-BC97-4858-8A5A-9D1F0B500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9E4FC88-AD8A-4A88-AD01-1A23B6DF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87496C1-CA1E-486B-BED8-C34DB6C98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0F48FE-E835-4D7B-B47D-5E11632A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17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F5B29-487D-4838-A03B-7C2288CB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DF2199A-CE59-424F-AFF7-DB966E4A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4BCFF8A-1E0D-47A6-B20A-E8DE5A0E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64E45D6-CB4C-42DA-BE16-F26B492C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9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AB1430-2A1B-4998-AB0F-CF3971C4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1E3C05-5C3B-49D6-B93A-45FC7EAA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E556867-88E8-4CE0-927F-62A812723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8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15EC3-E7D4-427C-8101-C65B704B5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3C7AB9-F2DC-4155-820C-071A6039C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948FB9-D33B-4444-BA59-CA88D50BA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61C38F-431C-4031-96FE-A66B7538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4E25C3-1E61-4551-A7B6-6AA3DD0B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497DA0-3D42-4186-A4A2-9D0D2C66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7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60DFC-6358-486E-B6C7-502941B5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FA2278A-CF17-4768-A9EE-D718E5841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664E7A-C9D3-4068-9DC5-7D0EBEFAF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1FEEA7-02FB-4388-9DFC-8FA51CF6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5C7515-B76E-40CB-B6DE-05EC0F7F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F2304C-000B-425F-B286-4EAEB813C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42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05D7723-4890-4133-872A-662E621AB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8B0EE7-920E-404D-95D2-C4BC5550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3B77A6-B522-4081-977A-3A2882979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F76DD-5715-4B55-BFE2-36776A43896F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EA04B8-9EC3-4CA2-BFA7-10824CB5E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00161B-B6ED-4A85-984E-D8B2C3A12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B4552-B349-42FF-B461-9A2AFFC140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88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>
            <a:extLst>
              <a:ext uri="{FF2B5EF4-FFF2-40B4-BE49-F238E27FC236}">
                <a16:creationId xmlns:a16="http://schemas.microsoft.com/office/drawing/2014/main" id="{2944A147-8284-4A43-93CF-D0A991BD5986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989045" y="3405673"/>
            <a:ext cx="10328987" cy="2766911"/>
          </a:xfrm>
          <a:prstGeom prst="rect">
            <a:avLst/>
          </a:prstGeom>
          <a:solidFill>
            <a:srgbClr val="29B1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pt-BR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Nome completo do autor</a:t>
            </a:r>
          </a:p>
          <a:p>
            <a:pPr>
              <a:spcBef>
                <a:spcPct val="50000"/>
              </a:spcBef>
              <a:buNone/>
            </a:pPr>
            <a:r>
              <a:rPr lang="pt-BR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Nomes dos </a:t>
            </a:r>
            <a:r>
              <a:rPr lang="pt-BR" altLang="pt-BR" sz="22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co-autores</a:t>
            </a:r>
            <a:r>
              <a:rPr lang="pt-BR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 (quando houver)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pt-BR" sz="22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josedasilva@hotmail.com  (</a:t>
            </a:r>
            <a:r>
              <a:rPr lang="en-US" altLang="pt-BR" sz="22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sem</a:t>
            </a:r>
            <a:r>
              <a:rPr lang="en-US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 que fique </a:t>
            </a:r>
            <a:r>
              <a:rPr lang="en-US" altLang="pt-BR" sz="22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azul</a:t>
            </a:r>
            <a:r>
              <a:rPr lang="en-US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 e </a:t>
            </a:r>
            <a:r>
              <a:rPr lang="en-US" altLang="pt-BR" sz="22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sem</a:t>
            </a:r>
            <a:r>
              <a:rPr lang="en-US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altLang="pt-BR" sz="22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grifo</a:t>
            </a:r>
            <a:r>
              <a:rPr lang="en-US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altLang="pt-BR" sz="2200" b="1" dirty="0">
              <a:solidFill>
                <a:srgbClr val="00B050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2200" b="1" dirty="0">
                <a:solidFill>
                  <a:schemeClr val="bg1"/>
                </a:solidFill>
                <a:latin typeface="Verdana" panose="020B0604030504040204" pitchFamily="34" charset="0"/>
              </a:rPr>
              <a:t>Instituição a que pertence ou cujo trabalho está associado</a:t>
            </a: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ED61124C-0F9A-4E0F-BB5C-346C6451804E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541175" y="2157372"/>
            <a:ext cx="11122089" cy="978729"/>
          </a:xfrm>
          <a:prstGeom prst="rect">
            <a:avLst/>
          </a:prstGeom>
          <a:solidFill>
            <a:srgbClr val="29B1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pt-BR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TÍTULO TUDO EM LETRA MAIÚSCULA 32 VERDANA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082EEE0-4901-64A4-9F4C-73BA27216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3" t="2306" r="12017" b="20646"/>
          <a:stretch>
            <a:fillRect/>
          </a:stretch>
        </p:blipFill>
        <p:spPr>
          <a:xfrm>
            <a:off x="3275045" y="0"/>
            <a:ext cx="5887616" cy="172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3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497"/>
            <a:ext cx="10515600" cy="67990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464"/>
            <a:ext cx="10515600" cy="5470915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(NÃO ALTERAR MEDIDAS E COR)</a:t>
            </a:r>
            <a:endParaRPr lang="pt-BR" altLang="pt-BR" sz="2200" b="1" i="1" dirty="0">
              <a:solidFill>
                <a:srgbClr val="000066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Neste primeiro paragrafo você fará uma breve introdução do seu estudo, pode copiar da introdução ou da própria introdução do seu Resumo. 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Letra 22, </a:t>
            </a:r>
            <a:r>
              <a:rPr lang="pt-BR" altLang="pt-BR" sz="2200" dirty="0" err="1">
                <a:solidFill>
                  <a:srgbClr val="FF0000"/>
                </a:solidFill>
                <a:latin typeface="Verdana" panose="020B0604030504040204" pitchFamily="34" charset="0"/>
              </a:rPr>
              <a:t>verdana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, na cor preta, sem itálico e se negrito e sempre colocando parágrafo.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endParaRPr lang="pt-BR" altLang="pt-BR" sz="22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Neste segundo paragrafo escreva a justificativa do seu artigo, de forma clara e objetiva, podendo copiar a justificativa do seu texto. 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Letra 22, </a:t>
            </a:r>
            <a:r>
              <a:rPr lang="pt-BR" altLang="pt-BR" sz="2200" dirty="0" err="1">
                <a:solidFill>
                  <a:srgbClr val="FF0000"/>
                </a:solidFill>
                <a:latin typeface="Verdana" panose="020B0604030504040204" pitchFamily="34" charset="0"/>
              </a:rPr>
              <a:t>verdana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, na cor preta, sem itálico e sem negrito e sempre colocando parágrafo.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endParaRPr lang="pt-BR" altLang="pt-BR" sz="22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Neste terceiro paragrafo, escreva o objetivo geral do seu estudo, idêntico ao que está no seu artigo.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endParaRPr lang="pt-BR" altLang="pt-BR" sz="2200" dirty="0">
              <a:latin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	</a:t>
            </a:r>
            <a:r>
              <a:rPr lang="pt-BR" altLang="pt-BR" sz="2200" b="1" dirty="0">
                <a:solidFill>
                  <a:srgbClr val="FF0000"/>
                </a:solidFill>
                <a:latin typeface="Verdana" panose="020B0604030504040204" pitchFamily="34" charset="0"/>
              </a:rPr>
              <a:t>Recomenda-se revisar a ortografia do trabalho antes de enviar.</a:t>
            </a: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endParaRPr lang="pt-BR" sz="2200" dirty="0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4A9E6F7D-2FE6-3705-9373-F816B8BF8215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939E3906-0F4D-0428-99A3-ACE940C0DA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12" name="Título 1">
              <a:extLst>
                <a:ext uri="{FF2B5EF4-FFF2-40B4-BE49-F238E27FC236}">
                  <a16:creationId xmlns:a16="http://schemas.microsoft.com/office/drawing/2014/main" id="{7A6E4EA7-A2DD-FB0A-DB3D-3D3832BB809D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3E24EBFB-EE0C-9EDC-42B6-65211F5CD23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10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488"/>
            <a:ext cx="10515600" cy="64258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(NÃO ALTERAR MEDIDAS E COR)</a:t>
            </a:r>
            <a:endParaRPr lang="pt-BR" altLang="pt-BR" sz="2200" b="1" i="1" dirty="0">
              <a:solidFill>
                <a:srgbClr val="000066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Aqui você colocará a sua metodologia, pode colocar idêntica ao que está no artigo, 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não é preciso apresentar os tópicos aqui como está na metodologia.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Letra 22, </a:t>
            </a:r>
            <a:r>
              <a:rPr lang="pt-BR" altLang="pt-BR" sz="2200" dirty="0" err="1">
                <a:solidFill>
                  <a:srgbClr val="FF0000"/>
                </a:solidFill>
                <a:latin typeface="Verdana" panose="020B0604030504040204" pitchFamily="34" charset="0"/>
              </a:rPr>
              <a:t>verdana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, na cor preta, sem itálico e sem negrito e sempre colocando parágrafo.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Coloque a citação em forma de citação, dentro das normas.</a:t>
            </a: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endParaRPr lang="pt-BR" sz="22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25C238FF-1128-B174-03E8-FDFF4BEBCF6C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84BEE0F1-A77D-63AC-AFAA-F9189BA40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6" name="Título 1">
              <a:extLst>
                <a:ext uri="{FF2B5EF4-FFF2-40B4-BE49-F238E27FC236}">
                  <a16:creationId xmlns:a16="http://schemas.microsoft.com/office/drawing/2014/main" id="{0DEC1C8C-C2A1-9FD7-711C-A87A77EFDFBB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5001C331-328A-BD73-037C-D0059043A5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15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157"/>
            <a:ext cx="10515600" cy="54927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086"/>
            <a:ext cx="10515600" cy="435133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(NÃO ALTERAR MEDIDAS E COR)</a:t>
            </a:r>
            <a:endParaRPr lang="pt-BR" altLang="pt-BR" sz="2200" b="1" i="1" dirty="0">
              <a:solidFill>
                <a:srgbClr val="000066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Letra até 22, </a:t>
            </a:r>
            <a:r>
              <a:rPr lang="pt-BR" altLang="pt-BR" sz="2200" dirty="0" err="1">
                <a:solidFill>
                  <a:srgbClr val="FF0000"/>
                </a:solidFill>
                <a:latin typeface="Verdana" panose="020B0604030504040204" pitchFamily="34" charset="0"/>
              </a:rPr>
              <a:t>verdana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, na cor preta, sem itálico e sem negrito e sempre colocando parágrafo.</a:t>
            </a: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b="1" dirty="0">
                <a:latin typeface="Verdana" panose="020B0604030504040204" pitchFamily="34" charset="0"/>
              </a:rPr>
              <a:t>Título do Tópico 2.1 - negrito, sem número e sem itálico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b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Escreva aqui um resumo do seu tópico um.... algo que resuma o mesmo.  Pode colocar uma citação direta recuada nas normas se quiser.</a:t>
            </a: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endParaRPr lang="pt-BR" sz="22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C6B43777-DCF4-F376-B7D9-77BA10F732D1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6BA8E93E-1982-7D3B-0035-B5ADF015C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6" name="Título 1">
              <a:extLst>
                <a:ext uri="{FF2B5EF4-FFF2-40B4-BE49-F238E27FC236}">
                  <a16:creationId xmlns:a16="http://schemas.microsoft.com/office/drawing/2014/main" id="{C2CA55D3-F6C2-5490-980A-ADCA93B4C9D5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BCA1F3DA-7EBA-E0BF-0484-605F60E923F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95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497"/>
            <a:ext cx="10515600" cy="63325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93"/>
            <a:ext cx="10515600" cy="435133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(NÃO ALTERAR MEDIDAS E COR)</a:t>
            </a:r>
            <a:endParaRPr lang="pt-BR" altLang="pt-BR" sz="2200" b="1" i="1" dirty="0">
              <a:solidFill>
                <a:srgbClr val="000066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Letra até 22, </a:t>
            </a:r>
            <a:r>
              <a:rPr lang="pt-BR" altLang="pt-BR" sz="2200" dirty="0" err="1">
                <a:solidFill>
                  <a:srgbClr val="FF0000"/>
                </a:solidFill>
                <a:latin typeface="Verdana" panose="020B0604030504040204" pitchFamily="34" charset="0"/>
              </a:rPr>
              <a:t>verdana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, na cor preta, sem itálico e sem negrito e sempre colocando parágrafo.</a:t>
            </a: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b="1" dirty="0">
                <a:latin typeface="Verdana" panose="020B0604030504040204" pitchFamily="34" charset="0"/>
              </a:rPr>
              <a:t>Título do Tópico 2.2 - negrito, sem número e sem itálico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b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Escreva aqui um resumo do seu tópico um.... algo que resuma o mesmo.  Pode colocar uma citação direta recuada nas normas se quiser.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endParaRPr lang="pt-BR" sz="22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66AC3507-DA03-624A-AC49-76BADAAC0BF8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471163F4-04BA-2248-52D5-2AF915FBF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6" name="Título 1">
              <a:extLst>
                <a:ext uri="{FF2B5EF4-FFF2-40B4-BE49-F238E27FC236}">
                  <a16:creationId xmlns:a16="http://schemas.microsoft.com/office/drawing/2014/main" id="{95BD9ECA-E7A8-A9B4-FCA9-A67962034325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8E5D18F8-60A9-F449-76D3-2693658836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27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1105"/>
            <a:ext cx="10515600" cy="819863"/>
          </a:xfrm>
          <a:noFill/>
        </p:spPr>
        <p:txBody>
          <a:bodyPr/>
          <a:lstStyle/>
          <a:p>
            <a:pPr algn="ctr"/>
            <a:r>
              <a:rPr lang="pt-BR" b="1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046"/>
            <a:ext cx="10515600" cy="4351338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(NÃO ALTERAR MEDIDAS E COR)</a:t>
            </a:r>
            <a:endParaRPr lang="pt-BR" altLang="pt-BR" sz="2200" b="1" i="1" dirty="0">
              <a:solidFill>
                <a:srgbClr val="000066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b="1" i="1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Letra até 22, </a:t>
            </a:r>
            <a:r>
              <a:rPr lang="pt-BR" altLang="pt-BR" sz="2200" dirty="0" err="1">
                <a:solidFill>
                  <a:srgbClr val="FF0000"/>
                </a:solidFill>
                <a:latin typeface="Verdana" panose="020B0604030504040204" pitchFamily="34" charset="0"/>
              </a:rPr>
              <a:t>verdana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, na cor preta, sem itálico e sem negrito e sempre colocando parágrafo.</a:t>
            </a: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2200" b="1" dirty="0">
                <a:latin typeface="Verdana" panose="020B0604030504040204" pitchFamily="34" charset="0"/>
              </a:rPr>
              <a:t>Título do Tópico 2.3 - negrito, sem número e sem itálico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2200" b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</a:t>
            </a:r>
            <a:r>
              <a:rPr lang="pt-BR" altLang="pt-BR" sz="2200" dirty="0">
                <a:latin typeface="Verdana" panose="020B0604030504040204" pitchFamily="34" charset="0"/>
              </a:rPr>
              <a:t>Escreva aqui um resumo do seu tópico um.... algo que resuma o mesmo.  Pode colocar uma citação direta recuada nas normas se quiser.</a:t>
            </a: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2200" b="1" i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endParaRPr lang="pt-BR" sz="22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CA4A5C65-16A4-778A-94E7-CD2B1CCFCC3E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2975F2FE-C1A3-09DE-2561-48AF96EEF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6" name="Título 1">
              <a:extLst>
                <a:ext uri="{FF2B5EF4-FFF2-40B4-BE49-F238E27FC236}">
                  <a16:creationId xmlns:a16="http://schemas.microsoft.com/office/drawing/2014/main" id="{1858F95B-3A4A-B47A-30F4-5E0670E98470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BE370A78-D702-E8EC-4D1C-EA1C61C5CB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66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157"/>
            <a:ext cx="10515600" cy="698565"/>
          </a:xfrm>
          <a:noFill/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0"/>
              </a:spcBef>
              <a:buNone/>
            </a:pPr>
            <a:endParaRPr lang="pt-BR" altLang="pt-BR" sz="2200" dirty="0">
              <a:latin typeface="Verdana" panose="020B060403050404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Escreva 3 parágrafos.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	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- Atingiu objetivo.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- O que concluiu?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- Relevância do estudo.</a:t>
            </a: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latin typeface="Verdana" panose="020B0604030504040204" pitchFamily="34" charset="0"/>
              </a:rPr>
              <a:t>	(Pode retirar das suas considerações finais, 3 parágrafos com sentido)</a:t>
            </a:r>
          </a:p>
          <a:p>
            <a:endParaRPr lang="pt-BR" sz="22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FE607E63-C99B-188C-58AF-F890BEC21497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F591029C-32F8-595A-69DF-1CA1E3443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6" name="Título 1">
              <a:extLst>
                <a:ext uri="{FF2B5EF4-FFF2-40B4-BE49-F238E27FC236}">
                  <a16:creationId xmlns:a16="http://schemas.microsoft.com/office/drawing/2014/main" id="{3959F4DB-2391-8536-8E5B-61A44128DD9E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406B611A-B146-5D50-4C5B-E04E7066D05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87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D91D4-2F26-40F6-B7FB-8CEBF2F2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27"/>
            <a:ext cx="10515600" cy="642581"/>
          </a:xfrm>
          <a:noFill/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REFERÊNCIAS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22B3D0-7B0F-454F-9B5C-1448A6CBC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102"/>
            <a:ext cx="10515600" cy="4351338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None/>
            </a:pPr>
            <a:endParaRPr lang="pt-BR" altLang="pt-BR" sz="2200" dirty="0">
              <a:latin typeface="Verdana" panose="020B060403050404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	Escreva aqui somente as referências dos autores </a:t>
            </a:r>
            <a:r>
              <a:rPr lang="pt-BR" altLang="pt-BR" sz="2200" b="1" dirty="0">
                <a:solidFill>
                  <a:srgbClr val="FF0000"/>
                </a:solidFill>
                <a:latin typeface="Verdana" panose="020B0604030504040204" pitchFamily="34" charset="0"/>
              </a:rPr>
              <a:t>citados aqui nos slides, </a:t>
            </a:r>
            <a:r>
              <a:rPr lang="pt-BR" altLang="pt-BR" sz="2200" dirty="0">
                <a:solidFill>
                  <a:srgbClr val="FF0000"/>
                </a:solidFill>
                <a:latin typeface="Verdana" panose="020B0604030504040204" pitchFamily="34" charset="0"/>
              </a:rPr>
              <a:t>pois quem quiser acessar à lista completa deve consultar o seu trabalho. Lembre-se de revisar as normas da ABNT mais atuais.</a:t>
            </a:r>
          </a:p>
          <a:p>
            <a:pPr algn="just">
              <a:spcBef>
                <a:spcPct val="0"/>
              </a:spcBef>
              <a:buNone/>
            </a:pPr>
            <a:endParaRPr lang="pt-BR" altLang="pt-BR" sz="22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2200" b="1" dirty="0">
                <a:solidFill>
                  <a:srgbClr val="FF0000"/>
                </a:solidFill>
                <a:latin typeface="Verdana" panose="020B0604030504040204" pitchFamily="34" charset="0"/>
              </a:rPr>
              <a:t>Aqui pode ser fonte tamanho 18 ou 20.</a:t>
            </a:r>
          </a:p>
          <a:p>
            <a:pPr algn="ctr">
              <a:spcBef>
                <a:spcPct val="0"/>
              </a:spcBef>
              <a:buNone/>
            </a:pPr>
            <a:r>
              <a:rPr lang="pt-BR" altLang="pt-BR" sz="2200" b="1" dirty="0">
                <a:solidFill>
                  <a:srgbClr val="FF0000"/>
                </a:solidFill>
                <a:latin typeface="Verdana" panose="020B0604030504040204" pitchFamily="34" charset="0"/>
              </a:rPr>
              <a:t>Depende do espaço que sobrou pra vc.</a:t>
            </a:r>
          </a:p>
          <a:p>
            <a:endParaRPr lang="pt-BR" sz="22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9D4BB5BE-4233-97F8-CDF3-C67C635A3E56}"/>
              </a:ext>
            </a:extLst>
          </p:cNvPr>
          <p:cNvGrpSpPr/>
          <p:nvPr/>
        </p:nvGrpSpPr>
        <p:grpSpPr>
          <a:xfrm>
            <a:off x="9517224" y="234497"/>
            <a:ext cx="1836576" cy="1269574"/>
            <a:chOff x="9517224" y="234497"/>
            <a:chExt cx="1836576" cy="1269574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62F93187-6501-5BEC-6D0A-D91A574DE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8281" y="234497"/>
              <a:ext cx="874463" cy="884874"/>
            </a:xfrm>
            <a:prstGeom prst="rect">
              <a:avLst/>
            </a:prstGeom>
            <a:effectLst>
              <a:outerShdw blurRad="50800" dist="50800" dir="5400000" sx="1000" sy="1000" algn="ctr" rotWithShape="0">
                <a:srgbClr val="000000"/>
              </a:outerShdw>
            </a:effectLst>
          </p:spPr>
        </p:pic>
        <p:sp>
          <p:nvSpPr>
            <p:cNvPr id="6" name="Título 1">
              <a:extLst>
                <a:ext uri="{FF2B5EF4-FFF2-40B4-BE49-F238E27FC236}">
                  <a16:creationId xmlns:a16="http://schemas.microsoft.com/office/drawing/2014/main" id="{F83926E3-CFB8-6F42-DA38-400A7BD066AE}"/>
                </a:ext>
              </a:extLst>
            </p:cNvPr>
            <p:cNvSpPr txBox="1">
              <a:spLocks/>
            </p:cNvSpPr>
            <p:nvPr/>
          </p:nvSpPr>
          <p:spPr>
            <a:xfrm>
              <a:off x="9517224" y="1048734"/>
              <a:ext cx="1836576" cy="45533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VII Congresso Internacional de</a:t>
              </a:r>
            </a:p>
            <a:p>
              <a:pPr algn="ctr"/>
              <a:r>
                <a:rPr lang="pt-BR" sz="9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Logoterapia aplicada à Educação</a:t>
              </a: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CD23D65B-FA59-EBBF-8E16-FEF48D04F8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165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825DB-A258-450D-9231-CF567C1C9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ORIENTAÇÕES GERAIS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FA8AB3-AC11-4B86-9C7C-E67F8732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t-BR" dirty="0"/>
              <a:t>SEGUIR ESTE MODELO PADRÃO ENVIADO.</a:t>
            </a:r>
          </a:p>
          <a:p>
            <a:pPr>
              <a:buFontTx/>
              <a:buChar char="-"/>
            </a:pPr>
            <a:r>
              <a:rPr lang="pt-BR" dirty="0"/>
              <a:t>NÃO ULTRAPASSAR O LIMITE DE </a:t>
            </a:r>
            <a:r>
              <a:rPr lang="pt-BR" b="1" dirty="0"/>
              <a:t>11 SLIDES</a:t>
            </a:r>
            <a:r>
              <a:rPr lang="pt-BR" dirty="0"/>
              <a:t>.</a:t>
            </a:r>
          </a:p>
          <a:p>
            <a:pPr>
              <a:buFontTx/>
              <a:buChar char="-"/>
            </a:pPr>
            <a:r>
              <a:rPr lang="pt-BR" dirty="0"/>
              <a:t>NÃO SOBRECARREGAR COM TEXTOS, POIS FICA CANSATIVA AS LEITURAS DE VÁRIOS TRABALHOS EM SEQUÊNCIA.</a:t>
            </a:r>
          </a:p>
          <a:p>
            <a:pPr algn="just">
              <a:buFontTx/>
              <a:buChar char="-"/>
            </a:pPr>
            <a:r>
              <a:rPr lang="pt-BR" dirty="0"/>
              <a:t>PODEM ILUSTRAR OS SLIDES DE ACORDO COM A TEMÁTICA, COLOCANDO EM CADA SLIDE: FUNDO, IMAGEM, GRÁFICOS, ETC. DESDE QUE NÃO ATRAPALHE A LEGIBILIDADE DO TEXTO.</a:t>
            </a:r>
          </a:p>
          <a:p>
            <a:pPr algn="just">
              <a:buFontTx/>
              <a:buChar char="-"/>
            </a:pPr>
            <a:r>
              <a:rPr lang="pt-BR" dirty="0"/>
              <a:t>TEMPO DE APRESENTAÇÃO NÃO DEVE ULTRAPASSAR 10 MINUTOS.</a:t>
            </a:r>
          </a:p>
          <a:p>
            <a:pPr algn="just">
              <a:buFontTx/>
              <a:buChar char="-"/>
            </a:pPr>
            <a:r>
              <a:rPr lang="pt-BR" dirty="0"/>
              <a:t>APÓS CADA APRESENTAÇÃO HAVERÁ 5 MINUTOS PARA PERGUNTAS AO(S) AUTOR(ES).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212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682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Tema do Office</vt:lpstr>
      <vt:lpstr>TÍTULO TUDO EM LETRA MAIÚSCULA 32 VERDANA</vt:lpstr>
      <vt:lpstr>INTRODUÇÃO</vt:lpstr>
      <vt:lpstr>METODOLOGIA</vt:lpstr>
      <vt:lpstr>DESENVOLVIMENTO</vt:lpstr>
      <vt:lpstr>DESENVOLVIMENTO</vt:lpstr>
      <vt:lpstr>DESENVOLVIMENTO</vt:lpstr>
      <vt:lpstr>CONSIDERAÇÕES FINAIS</vt:lpstr>
      <vt:lpstr>REFERÊNCIAS </vt:lpstr>
      <vt:lpstr>ORIENTAÇÕES GERAIS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Slides - VII Congresso de Logoterapia aplicada à Educação</dc:title>
  <dc:creator>Vinícius Bastos</dc:creator>
  <cp:lastModifiedBy>Vinícius Bastos</cp:lastModifiedBy>
  <cp:revision>3</cp:revision>
  <dcterms:created xsi:type="dcterms:W3CDTF">2022-10-19T16:22:48Z</dcterms:created>
  <dcterms:modified xsi:type="dcterms:W3CDTF">2025-08-27T02:12:45Z</dcterms:modified>
</cp:coreProperties>
</file>