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5" r:id="rId10"/>
    <p:sldId id="266" r:id="rId11"/>
    <p:sldId id="264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65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59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54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83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63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08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31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10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26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79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3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C1E9-8A08-4B24-B0D8-2B6E97DD583C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19868-C2A8-4BFA-961C-93BF599A9A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23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C1253B2-280B-B752-3E9D-88BD3BDE9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041"/>
            <a:ext cx="9906000" cy="700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92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90C3FC-C449-70FB-BB8A-E0FB80A61012}"/>
              </a:ext>
            </a:extLst>
          </p:cNvPr>
          <p:cNvSpPr txBox="1"/>
          <p:nvPr/>
        </p:nvSpPr>
        <p:spPr>
          <a:xfrm>
            <a:off x="620437" y="365681"/>
            <a:ext cx="8665126" cy="544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4435F41-18AB-2690-60C6-772E44775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041"/>
            <a:ext cx="9905999" cy="70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5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2934B90-3384-24D9-BDD1-96EF307E8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6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90C3FC-C449-70FB-BB8A-E0FB80A61012}"/>
              </a:ext>
            </a:extLst>
          </p:cNvPr>
          <p:cNvSpPr txBox="1"/>
          <p:nvPr/>
        </p:nvSpPr>
        <p:spPr>
          <a:xfrm>
            <a:off x="620437" y="365681"/>
            <a:ext cx="8665126" cy="544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4435F41-18AB-2690-60C6-772E44775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041"/>
            <a:ext cx="9905999" cy="70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9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0F542DD-5F0C-16F2-CDDB-A61DADFC9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041"/>
            <a:ext cx="9905999" cy="70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9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90C3FC-C449-70FB-BB8A-E0FB80A61012}"/>
              </a:ext>
            </a:extLst>
          </p:cNvPr>
          <p:cNvSpPr txBox="1"/>
          <p:nvPr/>
        </p:nvSpPr>
        <p:spPr>
          <a:xfrm>
            <a:off x="620437" y="365681"/>
            <a:ext cx="8665126" cy="544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4435F41-18AB-2690-60C6-772E44775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041"/>
            <a:ext cx="9905999" cy="70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90C3FC-C449-70FB-BB8A-E0FB80A61012}"/>
              </a:ext>
            </a:extLst>
          </p:cNvPr>
          <p:cNvSpPr txBox="1"/>
          <p:nvPr/>
        </p:nvSpPr>
        <p:spPr>
          <a:xfrm>
            <a:off x="620437" y="365681"/>
            <a:ext cx="8665126" cy="544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4435F41-18AB-2690-60C6-772E44775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041"/>
            <a:ext cx="9905999" cy="70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0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90C3FC-C449-70FB-BB8A-E0FB80A61012}"/>
              </a:ext>
            </a:extLst>
          </p:cNvPr>
          <p:cNvSpPr txBox="1"/>
          <p:nvPr/>
        </p:nvSpPr>
        <p:spPr>
          <a:xfrm>
            <a:off x="620437" y="365681"/>
            <a:ext cx="8665126" cy="544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4435F41-18AB-2690-60C6-772E44775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041"/>
            <a:ext cx="9905999" cy="70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7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9622868-30D4-7A89-A34D-ECBDB270A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5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1A0CE5A-E996-D524-6844-83DF55EDA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89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90C3FC-C449-70FB-BB8A-E0FB80A61012}"/>
              </a:ext>
            </a:extLst>
          </p:cNvPr>
          <p:cNvSpPr txBox="1"/>
          <p:nvPr/>
        </p:nvSpPr>
        <p:spPr>
          <a:xfrm>
            <a:off x="620437" y="365681"/>
            <a:ext cx="8665126" cy="544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4435F41-18AB-2690-60C6-772E44775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041"/>
            <a:ext cx="9905999" cy="700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73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74</TotalTime>
  <Words>0</Words>
  <Application>Microsoft Office PowerPoint</Application>
  <PresentationFormat>Papel A4 (210 x 297 mm)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MARCONE</dc:creator>
  <cp:lastModifiedBy>MARCONES</cp:lastModifiedBy>
  <cp:revision>7</cp:revision>
  <dcterms:created xsi:type="dcterms:W3CDTF">2023-05-10T18:16:58Z</dcterms:created>
  <dcterms:modified xsi:type="dcterms:W3CDTF">2024-10-25T17:11:16Z</dcterms:modified>
</cp:coreProperties>
</file>