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7561250" cx="10693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haUo+S2ffFHbzss22hlWiVP+X6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2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802005" y="2348893"/>
            <a:ext cx="9089390" cy="1620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lvl="0" algn="ctr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2851658" y="-552693"/>
            <a:ext cx="4990084" cy="9624060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6916812" y="2484606"/>
            <a:ext cx="7113188" cy="2812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200670" y="-240725"/>
            <a:ext cx="7113188" cy="8263250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44705" y="4858812"/>
            <a:ext cx="9089390" cy="1501751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  <a:defRPr b="1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44705" y="3204786"/>
            <a:ext cx="9089390" cy="1654026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 sz="23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625639" y="1944575"/>
            <a:ext cx="5537918" cy="5502919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6195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indent="-36195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341781" y="1944575"/>
            <a:ext cx="5537919" cy="5502919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6195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indent="-36195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534670" y="1692533"/>
            <a:ext cx="4724775" cy="705367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2pPr>
            <a:lvl3pPr indent="-22860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534670" y="2397901"/>
            <a:ext cx="4724775" cy="435647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6195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5432099" y="1692533"/>
            <a:ext cx="4726631" cy="705367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2pPr>
            <a:lvl3pPr indent="-22860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5432099" y="2397901"/>
            <a:ext cx="4726631" cy="435647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6195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534671" y="301050"/>
            <a:ext cx="3518055" cy="1281214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b="1" sz="2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4180822" y="301051"/>
            <a:ext cx="5977908" cy="645332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63550" lvl="0" marL="4572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400050" lvl="2" marL="1371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»"/>
              <a:defRPr sz="2300"/>
            </a:lvl5pPr>
            <a:lvl6pPr indent="-374650" lvl="5" marL="27432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6pPr>
            <a:lvl7pPr indent="-374650" lvl="6" marL="3200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7pPr>
            <a:lvl8pPr indent="-374650" lvl="7" marL="3657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8pPr>
            <a:lvl9pPr indent="-374650" lvl="8" marL="4114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534671" y="1582265"/>
            <a:ext cx="3518055" cy="5172114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2095981" y="5292884"/>
            <a:ext cx="6416040" cy="624855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b="1" sz="2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2095981" y="675613"/>
            <a:ext cx="6416040" cy="453675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2095981" y="5917739"/>
            <a:ext cx="6416040" cy="88739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63550" lvl="0" marL="457200" marR="0" rtl="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4650" lvl="3" marL="18288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4650" lvl="4" marL="22860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74650" lvl="5" marL="27432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74650" lvl="6" marL="32004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74650" lvl="7" marL="36576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74650" lvl="8" marL="41148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0" y="2110719"/>
            <a:ext cx="563143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0" y="3568735"/>
            <a:ext cx="563143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Autores*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Autores**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0" y="5149863"/>
            <a:ext cx="563143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83AECB"/>
                </a:solidFill>
                <a:latin typeface="Trebuchet MS"/>
                <a:ea typeface="Trebuchet MS"/>
                <a:cs typeface="Trebuchet MS"/>
                <a:sym typeface="Trebuchet MS"/>
              </a:rPr>
              <a:t>*Affiliation; **Afiliation</a:t>
            </a:r>
            <a:endParaRPr b="1" i="0" sz="1500" u="none" cap="none" strike="noStrike">
              <a:solidFill>
                <a:srgbClr val="83AECB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83AECB"/>
                </a:solidFill>
                <a:latin typeface="Trebuchet MS"/>
                <a:ea typeface="Trebuchet MS"/>
                <a:cs typeface="Trebuchet MS"/>
                <a:sym typeface="Trebuchet MS"/>
              </a:rPr>
              <a:t>e-mail@autorcorrespondente</a:t>
            </a:r>
            <a:endParaRPr b="1" i="0" sz="1500" u="none" cap="none" strike="noStrike">
              <a:solidFill>
                <a:srgbClr val="83AECB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0" y="6300911"/>
            <a:ext cx="106934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Fórum Científico e Encontro de Iniciação Científica UNICERP – Edição 2022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www.unicerp.edu.br | pesquisa@unicerp.edu.br | 34 3839 3737</a:t>
            </a:r>
            <a:endParaRPr b="1" i="0" sz="2800" u="none" cap="none" strike="noStrike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CONCLUSÃO</a:t>
            </a:r>
            <a:endParaRPr/>
          </a:p>
        </p:txBody>
      </p:sp>
      <p:sp>
        <p:nvSpPr>
          <p:cNvPr id="153" name="Google Shape;153;p10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Google Shape;154;p10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/>
          </a:p>
        </p:txBody>
      </p:sp>
      <p:sp>
        <p:nvSpPr>
          <p:cNvPr id="160" name="Google Shape;160;p11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11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AGRADECIMENTOS</a:t>
            </a:r>
            <a:endParaRPr/>
          </a:p>
        </p:txBody>
      </p:sp>
      <p:sp>
        <p:nvSpPr>
          <p:cNvPr id="167" name="Google Shape;167;p12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Contato do Autor Correspondente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p12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OBJETIVOS</a:t>
            </a:r>
            <a:endParaRPr/>
          </a:p>
        </p:txBody>
      </p:sp>
      <p:sp>
        <p:nvSpPr>
          <p:cNvPr id="111" name="Google Shape;111;p4"/>
          <p:cNvSpPr txBox="1"/>
          <p:nvPr/>
        </p:nvSpPr>
        <p:spPr>
          <a:xfrm>
            <a:off x="522164" y="1704588"/>
            <a:ext cx="9649072" cy="443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METODOLOGIA</a:t>
            </a:r>
            <a:endParaRPr/>
          </a:p>
        </p:txBody>
      </p:sp>
      <p:sp>
        <p:nvSpPr>
          <p:cNvPr id="118" name="Google Shape;118;p5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METODOLOGIA</a:t>
            </a:r>
            <a:endParaRPr/>
          </a:p>
        </p:txBody>
      </p:sp>
      <p:sp>
        <p:nvSpPr>
          <p:cNvPr id="125" name="Google Shape;125;p6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 E DISCUSSÃO</a:t>
            </a:r>
            <a:endParaRPr/>
          </a:p>
        </p:txBody>
      </p:sp>
      <p:sp>
        <p:nvSpPr>
          <p:cNvPr id="132" name="Google Shape;132;p7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" name="Google Shape;133;p7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 E DISCUSSÃO</a:t>
            </a:r>
            <a:endParaRPr/>
          </a:p>
        </p:txBody>
      </p:sp>
      <p:sp>
        <p:nvSpPr>
          <p:cNvPr id="139" name="Google Shape;139;p8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 E DISCUSSÃO</a:t>
            </a:r>
            <a:endParaRPr/>
          </a:p>
        </p:txBody>
      </p:sp>
      <p:sp>
        <p:nvSpPr>
          <p:cNvPr id="146" name="Google Shape;146;p9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9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2016-02-22T20:38:23Z</dcterms:created>
  <dc:creator>Diogo</dc:creator>
</cp:coreProperties>
</file>