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32385000" cy="43205400"/>
  <p:notesSz cx="6858000" cy="9144000"/>
  <p:embeddedFontLst>
    <p:embeddedFont>
      <p:font typeface="Times New Roman Bold" charset="1" panose="02030802070405020303"/>
      <p:regular r:id="rId10"/>
    </p:embeddedFont>
    <p:embeddedFont>
      <p:font typeface="Times New Roman" charset="1" panose="020305020704050203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7056" y="-1316660"/>
            <a:ext cx="32311612" cy="28369450"/>
          </a:xfrm>
          <a:custGeom>
            <a:avLst/>
            <a:gdLst/>
            <a:ahLst/>
            <a:cxnLst/>
            <a:rect r="r" b="b" t="t" l="l"/>
            <a:pathLst>
              <a:path h="28369450" w="32311612">
                <a:moveTo>
                  <a:pt x="0" y="0"/>
                </a:moveTo>
                <a:lnTo>
                  <a:pt x="32311612" y="0"/>
                </a:lnTo>
                <a:lnTo>
                  <a:pt x="32311612" y="28369450"/>
                </a:lnTo>
                <a:lnTo>
                  <a:pt x="0" y="28369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26" t="0" r="-4926" b="-12243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72650" y="10241860"/>
            <a:ext cx="14572682" cy="1375505"/>
            <a:chOff x="0" y="0"/>
            <a:chExt cx="19430243" cy="18340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430243" cy="1834007"/>
            </a:xfrm>
            <a:custGeom>
              <a:avLst/>
              <a:gdLst/>
              <a:ahLst/>
              <a:cxnLst/>
              <a:rect r="r" b="b" t="t" l="l"/>
              <a:pathLst>
                <a:path h="1834007" w="19430243">
                  <a:moveTo>
                    <a:pt x="0" y="305689"/>
                  </a:moveTo>
                  <a:cubicBezTo>
                    <a:pt x="0" y="136906"/>
                    <a:pt x="137349" y="0"/>
                    <a:pt x="306677" y="0"/>
                  </a:cubicBezTo>
                  <a:lnTo>
                    <a:pt x="19123565" y="0"/>
                  </a:lnTo>
                  <a:cubicBezTo>
                    <a:pt x="19292894" y="0"/>
                    <a:pt x="19430243" y="136906"/>
                    <a:pt x="19430243" y="305689"/>
                  </a:cubicBezTo>
                  <a:lnTo>
                    <a:pt x="19430243" y="1528318"/>
                  </a:lnTo>
                  <a:cubicBezTo>
                    <a:pt x="19430243" y="1697101"/>
                    <a:pt x="19292894" y="1834007"/>
                    <a:pt x="19123565" y="1834007"/>
                  </a:cubicBezTo>
                  <a:lnTo>
                    <a:pt x="306677" y="1834007"/>
                  </a:lnTo>
                  <a:cubicBezTo>
                    <a:pt x="137349" y="1834007"/>
                    <a:pt x="0" y="1697101"/>
                    <a:pt x="0" y="1528318"/>
                  </a:cubicBezTo>
                  <a:close/>
                </a:path>
              </a:pathLst>
            </a:custGeom>
            <a:solidFill>
              <a:srgbClr val="ED934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920272" y="10148996"/>
            <a:ext cx="12724401" cy="1468369"/>
            <a:chOff x="0" y="0"/>
            <a:chExt cx="16965868" cy="19578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965868" cy="1957825"/>
            </a:xfrm>
            <a:custGeom>
              <a:avLst/>
              <a:gdLst/>
              <a:ahLst/>
              <a:cxnLst/>
              <a:rect r="r" b="b" t="t" l="l"/>
              <a:pathLst>
                <a:path h="1957825" w="16965868">
                  <a:moveTo>
                    <a:pt x="0" y="0"/>
                  </a:moveTo>
                  <a:lnTo>
                    <a:pt x="16965868" y="0"/>
                  </a:lnTo>
                  <a:lnTo>
                    <a:pt x="16965868" y="1957825"/>
                  </a:lnTo>
                  <a:lnTo>
                    <a:pt x="0" y="1957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23825"/>
              <a:ext cx="16965868" cy="20816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INTRODUÇÃO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19612" y="11916275"/>
            <a:ext cx="14525720" cy="8404193"/>
            <a:chOff x="0" y="0"/>
            <a:chExt cx="19367627" cy="112055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367627" cy="11205591"/>
            </a:xfrm>
            <a:custGeom>
              <a:avLst/>
              <a:gdLst/>
              <a:ahLst/>
              <a:cxnLst/>
              <a:rect r="r" b="b" t="t" l="l"/>
              <a:pathLst>
                <a:path h="11205591" w="19367627">
                  <a:moveTo>
                    <a:pt x="0" y="0"/>
                  </a:moveTo>
                  <a:lnTo>
                    <a:pt x="19367627" y="0"/>
                  </a:lnTo>
                  <a:lnTo>
                    <a:pt x="19367627" y="11205591"/>
                  </a:lnTo>
                  <a:lnTo>
                    <a:pt x="0" y="11205591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72199" r="0" b="-72199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97064" y="27015751"/>
            <a:ext cx="32311612" cy="16532384"/>
          </a:xfrm>
          <a:custGeom>
            <a:avLst/>
            <a:gdLst/>
            <a:ahLst/>
            <a:cxnLst/>
            <a:rect r="r" b="b" t="t" l="l"/>
            <a:pathLst>
              <a:path h="16532384" w="32311612">
                <a:moveTo>
                  <a:pt x="0" y="0"/>
                </a:moveTo>
                <a:lnTo>
                  <a:pt x="32311612" y="0"/>
                </a:lnTo>
                <a:lnTo>
                  <a:pt x="32311612" y="16532384"/>
                </a:lnTo>
                <a:lnTo>
                  <a:pt x="0" y="165323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26" t="-278409" r="-4926" b="-328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100544" y="25663190"/>
            <a:ext cx="14199680" cy="1389698"/>
            <a:chOff x="0" y="0"/>
            <a:chExt cx="18932906" cy="18529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32906" cy="1852930"/>
            </a:xfrm>
            <a:custGeom>
              <a:avLst/>
              <a:gdLst/>
              <a:ahLst/>
              <a:cxnLst/>
              <a:rect r="r" b="b" t="t" l="l"/>
              <a:pathLst>
                <a:path h="1852930" w="18932906">
                  <a:moveTo>
                    <a:pt x="0" y="308864"/>
                  </a:moveTo>
                  <a:cubicBezTo>
                    <a:pt x="0" y="138303"/>
                    <a:pt x="138303" y="0"/>
                    <a:pt x="308864" y="0"/>
                  </a:cubicBezTo>
                  <a:lnTo>
                    <a:pt x="18624042" y="0"/>
                  </a:lnTo>
                  <a:cubicBezTo>
                    <a:pt x="18794603" y="0"/>
                    <a:pt x="18932906" y="138303"/>
                    <a:pt x="18932906" y="308864"/>
                  </a:cubicBezTo>
                  <a:lnTo>
                    <a:pt x="18932906" y="1544066"/>
                  </a:lnTo>
                  <a:cubicBezTo>
                    <a:pt x="18932906" y="1714627"/>
                    <a:pt x="18794603" y="1852930"/>
                    <a:pt x="18624042" y="1852930"/>
                  </a:cubicBezTo>
                  <a:lnTo>
                    <a:pt x="308864" y="1852930"/>
                  </a:lnTo>
                  <a:cubicBezTo>
                    <a:pt x="138303" y="1852803"/>
                    <a:pt x="0" y="1714500"/>
                    <a:pt x="0" y="1543939"/>
                  </a:cubicBezTo>
                  <a:close/>
                </a:path>
              </a:pathLst>
            </a:custGeom>
            <a:solidFill>
              <a:srgbClr val="ED9346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99401" y="25661952"/>
            <a:ext cx="14201965" cy="1392079"/>
          </a:xfrm>
          <a:custGeom>
            <a:avLst/>
            <a:gdLst/>
            <a:ahLst/>
            <a:cxnLst/>
            <a:rect r="r" b="b" t="t" l="l"/>
            <a:pathLst>
              <a:path h="1392079" w="14201965">
                <a:moveTo>
                  <a:pt x="0" y="0"/>
                </a:moveTo>
                <a:lnTo>
                  <a:pt x="14201965" y="0"/>
                </a:lnTo>
                <a:lnTo>
                  <a:pt x="14201965" y="1392078"/>
                </a:lnTo>
                <a:lnTo>
                  <a:pt x="0" y="13920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00544" y="25570321"/>
            <a:ext cx="14199600" cy="1482469"/>
            <a:chOff x="0" y="0"/>
            <a:chExt cx="18932800" cy="19766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932799" cy="1976625"/>
            </a:xfrm>
            <a:custGeom>
              <a:avLst/>
              <a:gdLst/>
              <a:ahLst/>
              <a:cxnLst/>
              <a:rect r="r" b="b" t="t" l="l"/>
              <a:pathLst>
                <a:path h="1976625" w="18932799">
                  <a:moveTo>
                    <a:pt x="0" y="0"/>
                  </a:moveTo>
                  <a:lnTo>
                    <a:pt x="18932799" y="0"/>
                  </a:lnTo>
                  <a:lnTo>
                    <a:pt x="18932799" y="1976625"/>
                  </a:lnTo>
                  <a:lnTo>
                    <a:pt x="0" y="19766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23825"/>
              <a:ext cx="18932800" cy="2100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MÉTODO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157333" y="27141474"/>
            <a:ext cx="14217000" cy="5923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 Fonte Times New Roman, 40 - 45. Fonte Times New Roman, 40 - 45. Fonte Times New Roman, 40 - 45. Fonte Times New Roman, 40 - 45.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6470625" y="10233850"/>
            <a:ext cx="14503526" cy="1389698"/>
            <a:chOff x="0" y="0"/>
            <a:chExt cx="19338035" cy="185293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338035" cy="1852930"/>
            </a:xfrm>
            <a:custGeom>
              <a:avLst/>
              <a:gdLst/>
              <a:ahLst/>
              <a:cxnLst/>
              <a:rect r="r" b="b" t="t" l="l"/>
              <a:pathLst>
                <a:path h="1852930" w="19338035">
                  <a:moveTo>
                    <a:pt x="0" y="308864"/>
                  </a:moveTo>
                  <a:cubicBezTo>
                    <a:pt x="0" y="138303"/>
                    <a:pt x="138303" y="0"/>
                    <a:pt x="308864" y="0"/>
                  </a:cubicBezTo>
                  <a:lnTo>
                    <a:pt x="19029172" y="0"/>
                  </a:lnTo>
                  <a:cubicBezTo>
                    <a:pt x="19199733" y="0"/>
                    <a:pt x="19338035" y="138303"/>
                    <a:pt x="19338035" y="308864"/>
                  </a:cubicBezTo>
                  <a:lnTo>
                    <a:pt x="19338035" y="1544066"/>
                  </a:lnTo>
                  <a:cubicBezTo>
                    <a:pt x="19338035" y="1714627"/>
                    <a:pt x="19199733" y="1852930"/>
                    <a:pt x="19029172" y="1852930"/>
                  </a:cubicBezTo>
                  <a:lnTo>
                    <a:pt x="308864" y="1852930"/>
                  </a:lnTo>
                  <a:cubicBezTo>
                    <a:pt x="138303" y="1852803"/>
                    <a:pt x="0" y="1714500"/>
                    <a:pt x="0" y="1543939"/>
                  </a:cubicBezTo>
                  <a:close/>
                </a:path>
              </a:pathLst>
            </a:custGeom>
            <a:solidFill>
              <a:srgbClr val="ED9346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6469482" y="10232612"/>
            <a:ext cx="14505814" cy="1392079"/>
          </a:xfrm>
          <a:custGeom>
            <a:avLst/>
            <a:gdLst/>
            <a:ahLst/>
            <a:cxnLst/>
            <a:rect r="r" b="b" t="t" l="l"/>
            <a:pathLst>
              <a:path h="1392079" w="14505814">
                <a:moveTo>
                  <a:pt x="0" y="0"/>
                </a:moveTo>
                <a:lnTo>
                  <a:pt x="14505814" y="0"/>
                </a:lnTo>
                <a:lnTo>
                  <a:pt x="14505814" y="1392078"/>
                </a:lnTo>
                <a:lnTo>
                  <a:pt x="0" y="1392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6470625" y="10140981"/>
            <a:ext cx="14503500" cy="1482469"/>
            <a:chOff x="0" y="0"/>
            <a:chExt cx="19338000" cy="197662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337999" cy="1976625"/>
            </a:xfrm>
            <a:custGeom>
              <a:avLst/>
              <a:gdLst/>
              <a:ahLst/>
              <a:cxnLst/>
              <a:rect r="r" b="b" t="t" l="l"/>
              <a:pathLst>
                <a:path h="1976625" w="19337999">
                  <a:moveTo>
                    <a:pt x="0" y="0"/>
                  </a:moveTo>
                  <a:lnTo>
                    <a:pt x="19337999" y="0"/>
                  </a:lnTo>
                  <a:lnTo>
                    <a:pt x="19337999" y="1976625"/>
                  </a:lnTo>
                  <a:lnTo>
                    <a:pt x="0" y="19766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19338000" cy="2100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RESULTADOS E DISCUSSÃO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6470625" y="25663201"/>
            <a:ext cx="14503526" cy="1389698"/>
            <a:chOff x="0" y="0"/>
            <a:chExt cx="19338035" cy="185293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338035" cy="1852930"/>
            </a:xfrm>
            <a:custGeom>
              <a:avLst/>
              <a:gdLst/>
              <a:ahLst/>
              <a:cxnLst/>
              <a:rect r="r" b="b" t="t" l="l"/>
              <a:pathLst>
                <a:path h="1852930" w="19338035">
                  <a:moveTo>
                    <a:pt x="0" y="308864"/>
                  </a:moveTo>
                  <a:cubicBezTo>
                    <a:pt x="0" y="138303"/>
                    <a:pt x="138303" y="0"/>
                    <a:pt x="308864" y="0"/>
                  </a:cubicBezTo>
                  <a:lnTo>
                    <a:pt x="19029172" y="0"/>
                  </a:lnTo>
                  <a:cubicBezTo>
                    <a:pt x="19199733" y="0"/>
                    <a:pt x="19338035" y="138303"/>
                    <a:pt x="19338035" y="308864"/>
                  </a:cubicBezTo>
                  <a:lnTo>
                    <a:pt x="19338035" y="1544066"/>
                  </a:lnTo>
                  <a:cubicBezTo>
                    <a:pt x="19338035" y="1714627"/>
                    <a:pt x="19199733" y="1852930"/>
                    <a:pt x="19029172" y="1852930"/>
                  </a:cubicBezTo>
                  <a:lnTo>
                    <a:pt x="308864" y="1852930"/>
                  </a:lnTo>
                  <a:cubicBezTo>
                    <a:pt x="138303" y="1852803"/>
                    <a:pt x="0" y="1714500"/>
                    <a:pt x="0" y="1543939"/>
                  </a:cubicBezTo>
                  <a:close/>
                </a:path>
              </a:pathLst>
            </a:custGeom>
            <a:solidFill>
              <a:srgbClr val="ED9346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6469482" y="25661963"/>
            <a:ext cx="14505814" cy="1392079"/>
          </a:xfrm>
          <a:custGeom>
            <a:avLst/>
            <a:gdLst/>
            <a:ahLst/>
            <a:cxnLst/>
            <a:rect r="r" b="b" t="t" l="l"/>
            <a:pathLst>
              <a:path h="1392079" w="14505814">
                <a:moveTo>
                  <a:pt x="0" y="0"/>
                </a:moveTo>
                <a:lnTo>
                  <a:pt x="14505814" y="0"/>
                </a:lnTo>
                <a:lnTo>
                  <a:pt x="14505814" y="1392079"/>
                </a:lnTo>
                <a:lnTo>
                  <a:pt x="0" y="13920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6470625" y="25570332"/>
            <a:ext cx="14503500" cy="1482469"/>
            <a:chOff x="0" y="0"/>
            <a:chExt cx="19338000" cy="197662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9337999" cy="1976625"/>
            </a:xfrm>
            <a:custGeom>
              <a:avLst/>
              <a:gdLst/>
              <a:ahLst/>
              <a:cxnLst/>
              <a:rect r="r" b="b" t="t" l="l"/>
              <a:pathLst>
                <a:path h="1976625" w="19337999">
                  <a:moveTo>
                    <a:pt x="0" y="0"/>
                  </a:moveTo>
                  <a:lnTo>
                    <a:pt x="19337999" y="0"/>
                  </a:lnTo>
                  <a:lnTo>
                    <a:pt x="19337999" y="1976625"/>
                  </a:lnTo>
                  <a:lnTo>
                    <a:pt x="0" y="19766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23825"/>
              <a:ext cx="19338000" cy="2100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CONSIDERAÇÕES FINAIS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8958950" y="32947675"/>
            <a:ext cx="14199584" cy="1316736"/>
            <a:chOff x="0" y="0"/>
            <a:chExt cx="18932779" cy="175564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8932779" cy="1755648"/>
            </a:xfrm>
            <a:custGeom>
              <a:avLst/>
              <a:gdLst/>
              <a:ahLst/>
              <a:cxnLst/>
              <a:rect r="r" b="b" t="t" l="l"/>
              <a:pathLst>
                <a:path h="1755648" w="18932779">
                  <a:moveTo>
                    <a:pt x="0" y="292608"/>
                  </a:moveTo>
                  <a:cubicBezTo>
                    <a:pt x="0" y="131064"/>
                    <a:pt x="131064" y="0"/>
                    <a:pt x="292608" y="0"/>
                  </a:cubicBezTo>
                  <a:lnTo>
                    <a:pt x="18640171" y="0"/>
                  </a:lnTo>
                  <a:cubicBezTo>
                    <a:pt x="18801714" y="0"/>
                    <a:pt x="18932779" y="131064"/>
                    <a:pt x="18932779" y="292608"/>
                  </a:cubicBezTo>
                  <a:lnTo>
                    <a:pt x="18932779" y="1463040"/>
                  </a:lnTo>
                  <a:cubicBezTo>
                    <a:pt x="18932779" y="1624584"/>
                    <a:pt x="18801714" y="1755648"/>
                    <a:pt x="18640171" y="1755648"/>
                  </a:cubicBezTo>
                  <a:lnTo>
                    <a:pt x="292608" y="1755648"/>
                  </a:lnTo>
                  <a:cubicBezTo>
                    <a:pt x="131064" y="1755648"/>
                    <a:pt x="0" y="1624584"/>
                    <a:pt x="0" y="1463040"/>
                  </a:cubicBezTo>
                  <a:close/>
                </a:path>
              </a:pathLst>
            </a:custGeom>
            <a:solidFill>
              <a:srgbClr val="ED9346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8957807" y="32946437"/>
            <a:ext cx="14201870" cy="1319117"/>
          </a:xfrm>
          <a:custGeom>
            <a:avLst/>
            <a:gdLst/>
            <a:ahLst/>
            <a:cxnLst/>
            <a:rect r="r" b="b" t="t" l="l"/>
            <a:pathLst>
              <a:path h="1319117" w="14201870">
                <a:moveTo>
                  <a:pt x="0" y="0"/>
                </a:moveTo>
                <a:lnTo>
                  <a:pt x="14201870" y="0"/>
                </a:lnTo>
                <a:lnTo>
                  <a:pt x="14201870" y="1319117"/>
                </a:lnTo>
                <a:lnTo>
                  <a:pt x="0" y="13191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8958950" y="32854806"/>
            <a:ext cx="14199600" cy="1409569"/>
            <a:chOff x="0" y="0"/>
            <a:chExt cx="18932800" cy="187942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8932799" cy="1879425"/>
            </a:xfrm>
            <a:custGeom>
              <a:avLst/>
              <a:gdLst/>
              <a:ahLst/>
              <a:cxnLst/>
              <a:rect r="r" b="b" t="t" l="l"/>
              <a:pathLst>
                <a:path h="1879425" w="18932799">
                  <a:moveTo>
                    <a:pt x="0" y="0"/>
                  </a:moveTo>
                  <a:lnTo>
                    <a:pt x="18932799" y="0"/>
                  </a:lnTo>
                  <a:lnTo>
                    <a:pt x="18932799" y="1879425"/>
                  </a:lnTo>
                  <a:lnTo>
                    <a:pt x="0" y="18794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23825"/>
              <a:ext cx="18932800" cy="20032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REFERÊNCIAS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100544" y="20992465"/>
            <a:ext cx="14199680" cy="1389698"/>
            <a:chOff x="0" y="0"/>
            <a:chExt cx="18932906" cy="185293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8932906" cy="1852930"/>
            </a:xfrm>
            <a:custGeom>
              <a:avLst/>
              <a:gdLst/>
              <a:ahLst/>
              <a:cxnLst/>
              <a:rect r="r" b="b" t="t" l="l"/>
              <a:pathLst>
                <a:path h="1852930" w="18932906">
                  <a:moveTo>
                    <a:pt x="0" y="308864"/>
                  </a:moveTo>
                  <a:cubicBezTo>
                    <a:pt x="0" y="138303"/>
                    <a:pt x="138303" y="0"/>
                    <a:pt x="308864" y="0"/>
                  </a:cubicBezTo>
                  <a:lnTo>
                    <a:pt x="18624042" y="0"/>
                  </a:lnTo>
                  <a:cubicBezTo>
                    <a:pt x="18794603" y="0"/>
                    <a:pt x="18932906" y="138303"/>
                    <a:pt x="18932906" y="308864"/>
                  </a:cubicBezTo>
                  <a:lnTo>
                    <a:pt x="18932906" y="1544066"/>
                  </a:lnTo>
                  <a:cubicBezTo>
                    <a:pt x="18932906" y="1714627"/>
                    <a:pt x="18794603" y="1852930"/>
                    <a:pt x="18624042" y="1852930"/>
                  </a:cubicBezTo>
                  <a:lnTo>
                    <a:pt x="308864" y="1852930"/>
                  </a:lnTo>
                  <a:cubicBezTo>
                    <a:pt x="138303" y="1852803"/>
                    <a:pt x="0" y="1714500"/>
                    <a:pt x="0" y="1543939"/>
                  </a:cubicBezTo>
                  <a:close/>
                </a:path>
              </a:pathLst>
            </a:custGeom>
            <a:solidFill>
              <a:srgbClr val="ED9346"/>
            </a:solid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099401" y="20991227"/>
            <a:ext cx="14201965" cy="1392079"/>
          </a:xfrm>
          <a:custGeom>
            <a:avLst/>
            <a:gdLst/>
            <a:ahLst/>
            <a:cxnLst/>
            <a:rect r="r" b="b" t="t" l="l"/>
            <a:pathLst>
              <a:path h="1392079" w="14201965">
                <a:moveTo>
                  <a:pt x="0" y="0"/>
                </a:moveTo>
                <a:lnTo>
                  <a:pt x="14201965" y="0"/>
                </a:lnTo>
                <a:lnTo>
                  <a:pt x="14201965" y="1392079"/>
                </a:lnTo>
                <a:lnTo>
                  <a:pt x="0" y="13920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100544" y="20899596"/>
            <a:ext cx="14199600" cy="1482469"/>
            <a:chOff x="0" y="0"/>
            <a:chExt cx="18932800" cy="197662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8932799" cy="1976625"/>
            </a:xfrm>
            <a:custGeom>
              <a:avLst/>
              <a:gdLst/>
              <a:ahLst/>
              <a:cxnLst/>
              <a:rect r="r" b="b" t="t" l="l"/>
              <a:pathLst>
                <a:path h="1976625" w="18932799">
                  <a:moveTo>
                    <a:pt x="0" y="0"/>
                  </a:moveTo>
                  <a:lnTo>
                    <a:pt x="18932799" y="0"/>
                  </a:lnTo>
                  <a:lnTo>
                    <a:pt x="18932799" y="1976625"/>
                  </a:lnTo>
                  <a:lnTo>
                    <a:pt x="0" y="19766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23825"/>
              <a:ext cx="18932800" cy="21004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sz="6000" b="true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OBJETIVO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304132" y="5331812"/>
            <a:ext cx="32330700" cy="1085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 (FONTE TIMES NEW ROMAN, TAMANHO 45)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09675" y="6331675"/>
            <a:ext cx="30452400" cy="853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 Nome Completo; ²  Nome Completo; ³  Nome Completo; ⁴  Nome Completo; ⁵ Nome Completo;  ⁶ Nome Completo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70412" y="11800388"/>
            <a:ext cx="14424100" cy="8469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 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6635875" y="11638178"/>
            <a:ext cx="14525700" cy="13624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</a:t>
            </a:r>
          </a:p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 </a:t>
            </a:r>
          </a:p>
          <a:p>
            <a:pPr algn="just">
              <a:lnSpc>
                <a:spcPts val="540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16646963" y="27141463"/>
            <a:ext cx="14503500" cy="352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680900" y="34617979"/>
            <a:ext cx="29737800" cy="1304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1"/>
              </a:lnSpc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Referências: as principais referências utilizadas no trabalho, deverá ter a formatação padrão e seguir as normas da ABNT.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70525" y="41137715"/>
            <a:ext cx="32330700" cy="858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Modalidade de Trabalho: </a:t>
            </a: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Resumo Simples (  )  Resumo Expandido (  )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66300" y="7375694"/>
            <a:ext cx="30452400" cy="1469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 Titulação do autor; ² Titulação do autor; ³ Titulação do autor; ⁴ Titulação do autor; ⁴ Titulação do autor; ⁵ Titulação do autor; </a:t>
            </a:r>
          </a:p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⁶ Titulação do autor. Exemplo: Graduando em Medicina pela Universidade Federal de Alagoas - UFAL.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104475" y="8940062"/>
            <a:ext cx="12732300" cy="858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e-mail do autor principal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166025" y="22887363"/>
            <a:ext cx="14199600" cy="2336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DAGo9xY3Cps</dc:identifier>
  <dcterms:modified xsi:type="dcterms:W3CDTF">2011-08-01T06:04:30Z</dcterms:modified>
  <cp:revision>1</cp:revision>
  <dc:title>MODELO DE APRESENTAÇÃO POSTER - III CONPEDIH</dc:title>
</cp:coreProperties>
</file>