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8500" cy="431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uOMNPakov6hHxiDMyckdYXlWl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7" d="100"/>
          <a:sy n="157" d="100"/>
        </p:scale>
        <p:origin x="3546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 SCHAFER" userId="aea56fc7-be4f-45ee-a2d5-e8d11117307f" providerId="ADAL" clId="{643FC1B3-87BC-48BB-8494-4D8F6271F539}"/>
    <pc:docChg chg="undo custSel modSld">
      <pc:chgData name="BIA SCHAFER" userId="aea56fc7-be4f-45ee-a2d5-e8d11117307f" providerId="ADAL" clId="{643FC1B3-87BC-48BB-8494-4D8F6271F539}" dt="2025-03-27T23:05:34.873" v="18" actId="20577"/>
      <pc:docMkLst>
        <pc:docMk/>
      </pc:docMkLst>
      <pc:sldChg chg="modSp mod">
        <pc:chgData name="BIA SCHAFER" userId="aea56fc7-be4f-45ee-a2d5-e8d11117307f" providerId="ADAL" clId="{643FC1B3-87BC-48BB-8494-4D8F6271F539}" dt="2025-03-27T23:05:34.873" v="18" actId="20577"/>
        <pc:sldMkLst>
          <pc:docMk/>
          <pc:sldMk cId="0" sldId="256"/>
        </pc:sldMkLst>
        <pc:spChg chg="mod">
          <ac:chgData name="BIA SCHAFER" userId="aea56fc7-be4f-45ee-a2d5-e8d11117307f" providerId="ADAL" clId="{643FC1B3-87BC-48BB-8494-4D8F6271F539}" dt="2025-03-27T23:03:28.338" v="14" actId="255"/>
          <ac:spMkLst>
            <pc:docMk/>
            <pc:sldMk cId="0" sldId="256"/>
            <ac:spMk id="39" creationId="{6F9673D1-7266-C52B-E583-7AAE4D113192}"/>
          </ac:spMkLst>
        </pc:spChg>
        <pc:spChg chg="mod">
          <ac:chgData name="BIA SCHAFER" userId="aea56fc7-be4f-45ee-a2d5-e8d11117307f" providerId="ADAL" clId="{643FC1B3-87BC-48BB-8494-4D8F6271F539}" dt="2025-03-27T23:05:34.873" v="18" actId="20577"/>
          <ac:spMkLst>
            <pc:docMk/>
            <pc:sldMk cId="0" sldId="256"/>
            <ac:spMk id="114" creationId="{00000000-0000-0000-0000-000000000000}"/>
          </ac:spMkLst>
        </pc:spChg>
        <pc:picChg chg="mod">
          <ac:chgData name="BIA SCHAFER" userId="aea56fc7-be4f-45ee-a2d5-e8d11117307f" providerId="ADAL" clId="{643FC1B3-87BC-48BB-8494-4D8F6271F539}" dt="2025-03-27T23:00:23.458" v="0" actId="1076"/>
          <ac:picMkLst>
            <pc:docMk/>
            <pc:sldMk cId="0" sldId="256"/>
            <ac:picMk id="41" creationId="{29B2AC5A-F5DA-395E-92CE-2F8A3AAECAC1}"/>
          </ac:picMkLst>
        </pc:picChg>
        <pc:cxnChg chg="mod">
          <ac:chgData name="BIA SCHAFER" userId="aea56fc7-be4f-45ee-a2d5-e8d11117307f" providerId="ADAL" clId="{643FC1B3-87BC-48BB-8494-4D8F6271F539}" dt="2025-03-27T23:02:47.804" v="10" actId="14100"/>
          <ac:cxnSpMkLst>
            <pc:docMk/>
            <pc:sldMk cId="0" sldId="256"/>
            <ac:cxnSpMk id="92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-15726"/>
            <a:ext cx="3238500" cy="561913"/>
            <a:chOff x="0" y="-9525"/>
            <a:chExt cx="2976816" cy="516544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2976816" cy="507019"/>
            </a:xfrm>
            <a:custGeom>
              <a:avLst/>
              <a:gdLst/>
              <a:ahLst/>
              <a:cxnLst/>
              <a:rect l="l" t="t" r="r" b="b"/>
              <a:pathLst>
                <a:path w="2976816" h="507019" extrusionOk="0">
                  <a:moveTo>
                    <a:pt x="0" y="0"/>
                  </a:moveTo>
                  <a:lnTo>
                    <a:pt x="2976816" y="0"/>
                  </a:lnTo>
                  <a:lnTo>
                    <a:pt x="2976816" y="507019"/>
                  </a:lnTo>
                  <a:lnTo>
                    <a:pt x="0" y="5070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9525"/>
              <a:ext cx="2976816" cy="51654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20525" tIns="20525" rIns="20525" bIns="20525" anchor="ctr" anchorCtr="0">
              <a:noAutofit/>
            </a:bodyPr>
            <a:lstStyle/>
            <a:p>
              <a:pPr marL="0" marR="0" lvl="0" indent="0" algn="ctr" rtl="0">
                <a:lnSpc>
                  <a:spcPct val="43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1"/>
          <p:cNvGrpSpPr/>
          <p:nvPr/>
        </p:nvGrpSpPr>
        <p:grpSpPr>
          <a:xfrm>
            <a:off x="1" y="4119948"/>
            <a:ext cx="3238500" cy="200054"/>
            <a:chOff x="0" y="-19050"/>
            <a:chExt cx="2917266" cy="157132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90" name="Google Shape;90;p1"/>
            <p:cNvSpPr/>
            <p:nvPr/>
          </p:nvSpPr>
          <p:spPr>
            <a:xfrm>
              <a:off x="0" y="0"/>
              <a:ext cx="2917266" cy="138082"/>
            </a:xfrm>
            <a:custGeom>
              <a:avLst/>
              <a:gdLst/>
              <a:ahLst/>
              <a:cxnLst/>
              <a:rect l="l" t="t" r="r" b="b"/>
              <a:pathLst>
                <a:path w="2917266" h="138082" extrusionOk="0">
                  <a:moveTo>
                    <a:pt x="0" y="0"/>
                  </a:moveTo>
                  <a:lnTo>
                    <a:pt x="2917266" y="0"/>
                  </a:lnTo>
                  <a:lnTo>
                    <a:pt x="2917266" y="138082"/>
                  </a:lnTo>
                  <a:lnTo>
                    <a:pt x="0" y="1380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0" y="-19050"/>
              <a:ext cx="2917266" cy="15713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20525" tIns="20525" rIns="20525" bIns="20525" anchor="ctr" anchorCtr="0">
              <a:noAutofit/>
            </a:bodyPr>
            <a:lstStyle/>
            <a:p>
              <a:pPr marL="0" marR="0" lvl="0" indent="0" algn="ctr" rtl="0">
                <a:lnSpc>
                  <a:spcPct val="50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92" name="Google Shape;92;p1"/>
          <p:cNvCxnSpPr>
            <a:cxnSpLocks/>
          </p:cNvCxnSpPr>
          <p:nvPr/>
        </p:nvCxnSpPr>
        <p:spPr>
          <a:xfrm flipV="1">
            <a:off x="1644486" y="1119939"/>
            <a:ext cx="0" cy="2391383"/>
          </a:xfrm>
          <a:prstGeom prst="straightConnector1">
            <a:avLst/>
          </a:prstGeom>
          <a:noFill/>
          <a:ln w="9525" cap="flat" cmpd="sng">
            <a:solidFill>
              <a:srgbClr val="53ACE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2" name="Google Shape;102;p1"/>
          <p:cNvSpPr txBox="1"/>
          <p:nvPr/>
        </p:nvSpPr>
        <p:spPr>
          <a:xfrm>
            <a:off x="183970" y="2723367"/>
            <a:ext cx="1387111" cy="78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descrever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brevemente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desenho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população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amostra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procedimentos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coleta de dados,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instrumentos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utilizados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a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análise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dos dados,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destacando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esses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métodos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permitem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alcançar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propostos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</p:txBody>
      </p:sp>
      <p:sp>
        <p:nvSpPr>
          <p:cNvPr id="112" name="Google Shape;112;p1"/>
          <p:cNvSpPr txBox="1"/>
          <p:nvPr/>
        </p:nvSpPr>
        <p:spPr>
          <a:xfrm>
            <a:off x="1116657" y="-84228"/>
            <a:ext cx="985222" cy="44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63" b="0" i="0" u="none" strike="noStrike" cap="none" dirty="0">
                <a:solidFill>
                  <a:schemeClr val="bg1"/>
                </a:solidFill>
                <a:latin typeface="Aptos Black" panose="020B0004020202020204" pitchFamily="34" charset="0"/>
                <a:cs typeface="Aharoni" panose="02010803020104030203" pitchFamily="2" charset="-79"/>
                <a:sym typeface="Arial"/>
              </a:rPr>
              <a:t>CONDI</a:t>
            </a:r>
            <a:endParaRPr dirty="0">
              <a:solidFill>
                <a:schemeClr val="bg1"/>
              </a:solidFill>
              <a:latin typeface="Aptos Black" panose="020B0004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454075" y="277496"/>
            <a:ext cx="2330249" cy="139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0" i="0" u="none" strike="noStrike" cap="none" dirty="0">
                <a:solidFill>
                  <a:schemeClr val="bg1"/>
                </a:solidFill>
                <a:latin typeface="Aptos Black" panose="020B0004020202020204" pitchFamily="34" charset="0"/>
                <a:cs typeface="Aharoni" panose="02010803020104030203" pitchFamily="2" charset="-79"/>
                <a:sym typeface="Arial"/>
              </a:rPr>
              <a:t>I CONGRESSO NACIONAL DE DOENÇAS INFECCIOSAS</a:t>
            </a:r>
            <a:endParaRPr dirty="0">
              <a:solidFill>
                <a:schemeClr val="bg1"/>
              </a:solidFill>
              <a:latin typeface="Aptos Black" panose="020B0004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1212382" y="417187"/>
            <a:ext cx="800700" cy="100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2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7" b="1" i="0" u="none" strike="noStrike" cap="none" dirty="0">
                <a:solidFill>
                  <a:schemeClr val="bg1"/>
                </a:solidFill>
                <a:latin typeface="Aptos Black" panose="020F0502020204030204" pitchFamily="34" charset="0"/>
                <a:sym typeface="Arial"/>
              </a:rPr>
              <a:t>22 E 23 DE MAIO</a:t>
            </a:r>
            <a:endParaRPr b="1" dirty="0">
              <a:solidFill>
                <a:schemeClr val="bg1"/>
              </a:solidFill>
              <a:latin typeface="Aptos Black" panose="020F0502020204030204" pitchFamily="34" charset="0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761644" y="559200"/>
            <a:ext cx="1765683" cy="350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1" i="0" u="none" strike="noStrike" cap="none" dirty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TÍTULO TIMES NEW ROMAN TAMANHO 25</a:t>
            </a:r>
            <a:endParaRPr dirty="0"/>
          </a:p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Autor¹, Autor ², Autor ³… </a:t>
            </a:r>
            <a:endParaRPr dirty="0"/>
          </a:p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E-mail: do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endParaRPr dirty="0"/>
          </a:p>
        </p:txBody>
      </p:sp>
      <p:sp>
        <p:nvSpPr>
          <p:cNvPr id="116" name="Google Shape;116;p1"/>
          <p:cNvSpPr txBox="1"/>
          <p:nvPr/>
        </p:nvSpPr>
        <p:spPr>
          <a:xfrm>
            <a:off x="132748" y="1247754"/>
            <a:ext cx="1345810" cy="547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conter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contexto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relevância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lacuna de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conhecimento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 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pretende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preencher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principais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pesquisa</a:t>
            </a:r>
            <a:endParaRPr dirty="0"/>
          </a:p>
        </p:txBody>
      </p:sp>
      <p:sp>
        <p:nvSpPr>
          <p:cNvPr id="120" name="Google Shape;120;p1"/>
          <p:cNvSpPr txBox="1"/>
          <p:nvPr/>
        </p:nvSpPr>
        <p:spPr>
          <a:xfrm>
            <a:off x="152429" y="2045910"/>
            <a:ext cx="1387111" cy="569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apresentado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forma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clara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direta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especificando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finalidade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estudo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o que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pretende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alcançar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investigar</a:t>
            </a:r>
            <a:r>
              <a:rPr lang="en-US" sz="6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0" algn="just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46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"/>
          <p:cNvSpPr txBox="1"/>
          <p:nvPr/>
        </p:nvSpPr>
        <p:spPr>
          <a:xfrm>
            <a:off x="1337833" y="3583899"/>
            <a:ext cx="613200" cy="2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6" b="1" i="0" u="none" strike="noStrike" cap="none" dirty="0">
                <a:solidFill>
                  <a:srgbClr val="FAFDF6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dirty="0"/>
          </a:p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46" b="1" i="0" u="none" strike="noStrike" cap="none" dirty="0">
              <a:solidFill>
                <a:srgbClr val="FAFDF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"/>
          <p:cNvSpPr txBox="1"/>
          <p:nvPr/>
        </p:nvSpPr>
        <p:spPr>
          <a:xfrm>
            <a:off x="596683" y="3782597"/>
            <a:ext cx="2095500" cy="26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13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devem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listadas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apenas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trabalhos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mencionados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no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ordem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6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alfabética</a:t>
            </a:r>
            <a:r>
              <a:rPr lang="en-US" sz="446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(ABNT: 6023: 2018)</a:t>
            </a:r>
            <a:endParaRPr dirty="0"/>
          </a:p>
          <a:p>
            <a:pPr marL="0" marR="0" lvl="0" indent="0" algn="ctr" rtl="0">
              <a:lnSpc>
                <a:spcPct val="14013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6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FA5BB354-DA1C-BC42-D633-954B47D37890}"/>
              </a:ext>
            </a:extLst>
          </p:cNvPr>
          <p:cNvGrpSpPr/>
          <p:nvPr/>
        </p:nvGrpSpPr>
        <p:grpSpPr>
          <a:xfrm>
            <a:off x="1755965" y="1103655"/>
            <a:ext cx="1317560" cy="146315"/>
            <a:chOff x="1707694" y="1090812"/>
            <a:chExt cx="1317560" cy="146315"/>
          </a:xfrm>
        </p:grpSpPr>
        <p:sp>
          <p:nvSpPr>
            <p:cNvPr id="16" name="Google Shape;110;p1">
              <a:extLst>
                <a:ext uri="{FF2B5EF4-FFF2-40B4-BE49-F238E27FC236}">
                  <a16:creationId xmlns:a16="http://schemas.microsoft.com/office/drawing/2014/main" id="{45F74DE4-A470-C171-419B-B9FED33ABB53}"/>
                </a:ext>
              </a:extLst>
            </p:cNvPr>
            <p:cNvSpPr/>
            <p:nvPr/>
          </p:nvSpPr>
          <p:spPr>
            <a:xfrm>
              <a:off x="1707694" y="1090812"/>
              <a:ext cx="1317560" cy="146315"/>
            </a:xfrm>
            <a:custGeom>
              <a:avLst/>
              <a:gdLst/>
              <a:ahLst/>
              <a:cxnLst/>
              <a:rect l="l" t="t" r="r" b="b"/>
              <a:pathLst>
                <a:path w="2072443" h="281477" extrusionOk="0">
                  <a:moveTo>
                    <a:pt x="1869243" y="0"/>
                  </a:moveTo>
                  <a:cubicBezTo>
                    <a:pt x="1981468" y="0"/>
                    <a:pt x="2072443" y="63011"/>
                    <a:pt x="2072443" y="140738"/>
                  </a:cubicBezTo>
                  <a:cubicBezTo>
                    <a:pt x="2072443" y="218466"/>
                    <a:pt x="1981468" y="281477"/>
                    <a:pt x="1869243" y="281477"/>
                  </a:cubicBezTo>
                  <a:lnTo>
                    <a:pt x="203200" y="281477"/>
                  </a:lnTo>
                  <a:cubicBezTo>
                    <a:pt x="90976" y="281477"/>
                    <a:pt x="0" y="218466"/>
                    <a:pt x="0" y="140738"/>
                  </a:cubicBezTo>
                  <a:cubicBezTo>
                    <a:pt x="0" y="63011"/>
                    <a:pt x="90976" y="0"/>
                    <a:pt x="203200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3" name="Google Shape;123;p1"/>
            <p:cNvSpPr txBox="1"/>
            <p:nvPr/>
          </p:nvSpPr>
          <p:spPr>
            <a:xfrm>
              <a:off x="1747424" y="1090812"/>
              <a:ext cx="1238100" cy="9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46" b="1" i="0" u="none" strike="noStrike" cap="none" dirty="0">
                  <a:solidFill>
                    <a:srgbClr val="FAFDF6"/>
                  </a:solidFill>
                  <a:latin typeface="Arial"/>
                  <a:ea typeface="Arial"/>
                  <a:cs typeface="Arial"/>
                  <a:sym typeface="Arial"/>
                </a:rPr>
                <a:t>RESULTADOS E DISCUSSÃO</a:t>
              </a:r>
              <a:endParaRPr dirty="0"/>
            </a:p>
          </p:txBody>
        </p:sp>
      </p:grpSp>
      <p:sp>
        <p:nvSpPr>
          <p:cNvPr id="124" name="Google Shape;124;p1"/>
          <p:cNvSpPr txBox="1"/>
          <p:nvPr/>
        </p:nvSpPr>
        <p:spPr>
          <a:xfrm>
            <a:off x="1759942" y="1298753"/>
            <a:ext cx="1345810" cy="547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apresentado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comentado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interpretado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dados que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você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coletou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pesquisa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até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momento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podendo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utilizados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também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Tabelas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e/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/>
          </a:p>
        </p:txBody>
      </p:sp>
      <p:sp>
        <p:nvSpPr>
          <p:cNvPr id="126" name="Google Shape;126;p1"/>
          <p:cNvSpPr txBox="1"/>
          <p:nvPr/>
        </p:nvSpPr>
        <p:spPr>
          <a:xfrm>
            <a:off x="1755965" y="2309908"/>
            <a:ext cx="1345810" cy="761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ser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elaborada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frases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curtas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claras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conexas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com base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trabalho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conectando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pontos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discussão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apresentando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trajeto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revelando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até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ponto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pesquisa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632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chegou</a:t>
            </a:r>
            <a:r>
              <a:rPr lang="en-US" sz="632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/>
          </a:p>
        </p:txBody>
      </p:sp>
      <p:sp>
        <p:nvSpPr>
          <p:cNvPr id="128" name="Google Shape;128;p1"/>
          <p:cNvSpPr txBox="1"/>
          <p:nvPr/>
        </p:nvSpPr>
        <p:spPr>
          <a:xfrm>
            <a:off x="2128817" y="4168038"/>
            <a:ext cx="1105800" cy="117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6" i="0" u="none" strike="noStrike" cap="none" dirty="0">
                <a:solidFill>
                  <a:srgbClr val="FAFDF6"/>
                </a:solidFill>
                <a:latin typeface="Arial"/>
                <a:ea typeface="Arial"/>
                <a:cs typeface="Arial"/>
                <a:sym typeface="Arial"/>
              </a:rPr>
              <a:t>@con</a:t>
            </a:r>
            <a:r>
              <a:rPr lang="en-US" sz="546" dirty="0">
                <a:solidFill>
                  <a:srgbClr val="FAFDF6"/>
                </a:solidFill>
              </a:rPr>
              <a:t>dii2025</a:t>
            </a:r>
            <a:r>
              <a:rPr lang="en-US" sz="546" i="0" u="none" strike="noStrike" cap="none" dirty="0">
                <a:solidFill>
                  <a:srgbClr val="FAFDF6"/>
                </a:solidFill>
                <a:latin typeface="Arial"/>
                <a:ea typeface="Arial"/>
                <a:cs typeface="Arial"/>
                <a:sym typeface="Arial"/>
              </a:rPr>
              <a:t>/@editora.saudevital</a:t>
            </a:r>
            <a:endParaRPr sz="1300" dirty="0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A0B8AB48-CDFB-4F09-8DD6-A9A3225E1C00}"/>
              </a:ext>
            </a:extLst>
          </p:cNvPr>
          <p:cNvGrpSpPr/>
          <p:nvPr/>
        </p:nvGrpSpPr>
        <p:grpSpPr>
          <a:xfrm>
            <a:off x="1890229" y="2087098"/>
            <a:ext cx="1077281" cy="148126"/>
            <a:chOff x="1873641" y="2287068"/>
            <a:chExt cx="1077281" cy="148126"/>
          </a:xfrm>
        </p:grpSpPr>
        <p:sp>
          <p:nvSpPr>
            <p:cNvPr id="110" name="Google Shape;110;p1"/>
            <p:cNvSpPr/>
            <p:nvPr/>
          </p:nvSpPr>
          <p:spPr>
            <a:xfrm>
              <a:off x="1873641" y="2288879"/>
              <a:ext cx="1077281" cy="146315"/>
            </a:xfrm>
            <a:custGeom>
              <a:avLst/>
              <a:gdLst/>
              <a:ahLst/>
              <a:cxnLst/>
              <a:rect l="l" t="t" r="r" b="b"/>
              <a:pathLst>
                <a:path w="2072443" h="281477" extrusionOk="0">
                  <a:moveTo>
                    <a:pt x="1869243" y="0"/>
                  </a:moveTo>
                  <a:cubicBezTo>
                    <a:pt x="1981468" y="0"/>
                    <a:pt x="2072443" y="63011"/>
                    <a:pt x="2072443" y="140738"/>
                  </a:cubicBezTo>
                  <a:cubicBezTo>
                    <a:pt x="2072443" y="218466"/>
                    <a:pt x="1981468" y="281477"/>
                    <a:pt x="1869243" y="281477"/>
                  </a:cubicBezTo>
                  <a:lnTo>
                    <a:pt x="203200" y="281477"/>
                  </a:lnTo>
                  <a:cubicBezTo>
                    <a:pt x="90976" y="281477"/>
                    <a:pt x="0" y="218466"/>
                    <a:pt x="0" y="140738"/>
                  </a:cubicBezTo>
                  <a:cubicBezTo>
                    <a:pt x="0" y="63011"/>
                    <a:pt x="90976" y="0"/>
                    <a:pt x="203200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5" name="Google Shape;125;p1"/>
            <p:cNvSpPr txBox="1"/>
            <p:nvPr/>
          </p:nvSpPr>
          <p:spPr>
            <a:xfrm>
              <a:off x="2049877" y="2287068"/>
              <a:ext cx="719471" cy="1391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46" b="1" i="0" u="none" strike="noStrike" cap="none" dirty="0">
                  <a:solidFill>
                    <a:srgbClr val="FAFDF6"/>
                  </a:solidFill>
                  <a:latin typeface="Arial"/>
                  <a:ea typeface="Arial"/>
                  <a:cs typeface="Arial"/>
                  <a:sym typeface="Arial"/>
                </a:rPr>
                <a:t>CONCLUSÃO</a:t>
              </a:r>
              <a:endParaRPr dirty="0"/>
            </a:p>
          </p:txBody>
        </p:sp>
      </p:grp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E5250653-99CF-9C7D-F819-B4909CE77A53}"/>
              </a:ext>
            </a:extLst>
          </p:cNvPr>
          <p:cNvGrpSpPr/>
          <p:nvPr/>
        </p:nvGrpSpPr>
        <p:grpSpPr>
          <a:xfrm>
            <a:off x="310014" y="2600446"/>
            <a:ext cx="1077281" cy="146590"/>
            <a:chOff x="310014" y="2543474"/>
            <a:chExt cx="1077281" cy="146590"/>
          </a:xfrm>
        </p:grpSpPr>
        <p:sp>
          <p:nvSpPr>
            <p:cNvPr id="20" name="Google Shape;110;p1">
              <a:extLst>
                <a:ext uri="{FF2B5EF4-FFF2-40B4-BE49-F238E27FC236}">
                  <a16:creationId xmlns:a16="http://schemas.microsoft.com/office/drawing/2014/main" id="{F0AFCC86-5812-2878-24DF-E8D5BA09ADC2}"/>
                </a:ext>
              </a:extLst>
            </p:cNvPr>
            <p:cNvSpPr/>
            <p:nvPr/>
          </p:nvSpPr>
          <p:spPr>
            <a:xfrm>
              <a:off x="310014" y="2543749"/>
              <a:ext cx="1077281" cy="146315"/>
            </a:xfrm>
            <a:custGeom>
              <a:avLst/>
              <a:gdLst/>
              <a:ahLst/>
              <a:cxnLst/>
              <a:rect l="l" t="t" r="r" b="b"/>
              <a:pathLst>
                <a:path w="2072443" h="281477" extrusionOk="0">
                  <a:moveTo>
                    <a:pt x="1869243" y="0"/>
                  </a:moveTo>
                  <a:cubicBezTo>
                    <a:pt x="1981468" y="0"/>
                    <a:pt x="2072443" y="63011"/>
                    <a:pt x="2072443" y="140738"/>
                  </a:cubicBezTo>
                  <a:cubicBezTo>
                    <a:pt x="2072443" y="218466"/>
                    <a:pt x="1981468" y="281477"/>
                    <a:pt x="1869243" y="281477"/>
                  </a:cubicBezTo>
                  <a:lnTo>
                    <a:pt x="203200" y="281477"/>
                  </a:lnTo>
                  <a:cubicBezTo>
                    <a:pt x="90976" y="281477"/>
                    <a:pt x="0" y="218466"/>
                    <a:pt x="0" y="140738"/>
                  </a:cubicBezTo>
                  <a:cubicBezTo>
                    <a:pt x="0" y="63011"/>
                    <a:pt x="90976" y="0"/>
                    <a:pt x="203200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" name="Google Shape;125;p1">
              <a:extLst>
                <a:ext uri="{FF2B5EF4-FFF2-40B4-BE49-F238E27FC236}">
                  <a16:creationId xmlns:a16="http://schemas.microsoft.com/office/drawing/2014/main" id="{CC974B5A-7CCF-7E0B-1D1A-9CFB55C8C38A}"/>
                </a:ext>
              </a:extLst>
            </p:cNvPr>
            <p:cNvSpPr txBox="1"/>
            <p:nvPr/>
          </p:nvSpPr>
          <p:spPr>
            <a:xfrm>
              <a:off x="500918" y="2543474"/>
              <a:ext cx="719471" cy="1391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46" b="1" i="0" u="none" strike="noStrike" cap="none" dirty="0">
                  <a:solidFill>
                    <a:srgbClr val="FAFDF6"/>
                  </a:solidFill>
                  <a:latin typeface="Arial"/>
                  <a:ea typeface="Arial"/>
                  <a:cs typeface="Arial"/>
                  <a:sym typeface="Arial"/>
                </a:rPr>
                <a:t>MÉTODOS</a:t>
              </a:r>
              <a:endParaRPr dirty="0"/>
            </a:p>
          </p:txBody>
        </p:sp>
      </p:grp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AACBAADF-367E-B191-F92A-0ADC79AF5F14}"/>
              </a:ext>
            </a:extLst>
          </p:cNvPr>
          <p:cNvGrpSpPr/>
          <p:nvPr/>
        </p:nvGrpSpPr>
        <p:grpSpPr>
          <a:xfrm>
            <a:off x="310014" y="1930104"/>
            <a:ext cx="1077281" cy="148126"/>
            <a:chOff x="1873641" y="2287068"/>
            <a:chExt cx="1077281" cy="148126"/>
          </a:xfrm>
        </p:grpSpPr>
        <p:sp>
          <p:nvSpPr>
            <p:cNvPr id="24" name="Google Shape;110;p1">
              <a:extLst>
                <a:ext uri="{FF2B5EF4-FFF2-40B4-BE49-F238E27FC236}">
                  <a16:creationId xmlns:a16="http://schemas.microsoft.com/office/drawing/2014/main" id="{7D6D7755-738C-5E72-37E3-053A6EFC3E8B}"/>
                </a:ext>
              </a:extLst>
            </p:cNvPr>
            <p:cNvSpPr/>
            <p:nvPr/>
          </p:nvSpPr>
          <p:spPr>
            <a:xfrm>
              <a:off x="1873641" y="2288879"/>
              <a:ext cx="1077281" cy="146315"/>
            </a:xfrm>
            <a:custGeom>
              <a:avLst/>
              <a:gdLst/>
              <a:ahLst/>
              <a:cxnLst/>
              <a:rect l="l" t="t" r="r" b="b"/>
              <a:pathLst>
                <a:path w="2072443" h="281477" extrusionOk="0">
                  <a:moveTo>
                    <a:pt x="1869243" y="0"/>
                  </a:moveTo>
                  <a:cubicBezTo>
                    <a:pt x="1981468" y="0"/>
                    <a:pt x="2072443" y="63011"/>
                    <a:pt x="2072443" y="140738"/>
                  </a:cubicBezTo>
                  <a:cubicBezTo>
                    <a:pt x="2072443" y="218466"/>
                    <a:pt x="1981468" y="281477"/>
                    <a:pt x="1869243" y="281477"/>
                  </a:cubicBezTo>
                  <a:lnTo>
                    <a:pt x="203200" y="281477"/>
                  </a:lnTo>
                  <a:cubicBezTo>
                    <a:pt x="90976" y="281477"/>
                    <a:pt x="0" y="218466"/>
                    <a:pt x="0" y="140738"/>
                  </a:cubicBezTo>
                  <a:cubicBezTo>
                    <a:pt x="0" y="63011"/>
                    <a:pt x="90976" y="0"/>
                    <a:pt x="203200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125;p1">
              <a:extLst>
                <a:ext uri="{FF2B5EF4-FFF2-40B4-BE49-F238E27FC236}">
                  <a16:creationId xmlns:a16="http://schemas.microsoft.com/office/drawing/2014/main" id="{38EDE54B-2121-6ADE-AF46-CF556110DEE5}"/>
                </a:ext>
              </a:extLst>
            </p:cNvPr>
            <p:cNvSpPr txBox="1"/>
            <p:nvPr/>
          </p:nvSpPr>
          <p:spPr>
            <a:xfrm>
              <a:off x="2049877" y="2287068"/>
              <a:ext cx="719471" cy="1391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46" b="1" i="0" u="none" strike="noStrike" cap="none" dirty="0">
                  <a:solidFill>
                    <a:srgbClr val="FAFDF6"/>
                  </a:solidFill>
                  <a:latin typeface="Arial"/>
                  <a:ea typeface="Arial"/>
                  <a:cs typeface="Arial"/>
                  <a:sym typeface="Arial"/>
                </a:rPr>
                <a:t>OBJETIVO</a:t>
              </a:r>
              <a:endParaRPr dirty="0"/>
            </a:p>
          </p:txBody>
        </p:sp>
      </p:grp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80399958-3065-8A64-6702-740170EEFC64}"/>
              </a:ext>
            </a:extLst>
          </p:cNvPr>
          <p:cNvGrpSpPr/>
          <p:nvPr/>
        </p:nvGrpSpPr>
        <p:grpSpPr>
          <a:xfrm>
            <a:off x="267012" y="1106255"/>
            <a:ext cx="1077281" cy="148126"/>
            <a:chOff x="1873641" y="2287068"/>
            <a:chExt cx="1077281" cy="148126"/>
          </a:xfrm>
        </p:grpSpPr>
        <p:sp>
          <p:nvSpPr>
            <p:cNvPr id="27" name="Google Shape;110;p1">
              <a:extLst>
                <a:ext uri="{FF2B5EF4-FFF2-40B4-BE49-F238E27FC236}">
                  <a16:creationId xmlns:a16="http://schemas.microsoft.com/office/drawing/2014/main" id="{1A3A0C6F-35F8-2DAD-A6BD-E3ED25CB4248}"/>
                </a:ext>
              </a:extLst>
            </p:cNvPr>
            <p:cNvSpPr/>
            <p:nvPr/>
          </p:nvSpPr>
          <p:spPr>
            <a:xfrm>
              <a:off x="1873641" y="2288879"/>
              <a:ext cx="1077281" cy="146315"/>
            </a:xfrm>
            <a:custGeom>
              <a:avLst/>
              <a:gdLst/>
              <a:ahLst/>
              <a:cxnLst/>
              <a:rect l="l" t="t" r="r" b="b"/>
              <a:pathLst>
                <a:path w="2072443" h="281477" extrusionOk="0">
                  <a:moveTo>
                    <a:pt x="1869243" y="0"/>
                  </a:moveTo>
                  <a:cubicBezTo>
                    <a:pt x="1981468" y="0"/>
                    <a:pt x="2072443" y="63011"/>
                    <a:pt x="2072443" y="140738"/>
                  </a:cubicBezTo>
                  <a:cubicBezTo>
                    <a:pt x="2072443" y="218466"/>
                    <a:pt x="1981468" y="281477"/>
                    <a:pt x="1869243" y="281477"/>
                  </a:cubicBezTo>
                  <a:lnTo>
                    <a:pt x="203200" y="281477"/>
                  </a:lnTo>
                  <a:cubicBezTo>
                    <a:pt x="90976" y="281477"/>
                    <a:pt x="0" y="218466"/>
                    <a:pt x="0" y="140738"/>
                  </a:cubicBezTo>
                  <a:cubicBezTo>
                    <a:pt x="0" y="63011"/>
                    <a:pt x="90976" y="0"/>
                    <a:pt x="203200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" name="Google Shape;125;p1">
              <a:extLst>
                <a:ext uri="{FF2B5EF4-FFF2-40B4-BE49-F238E27FC236}">
                  <a16:creationId xmlns:a16="http://schemas.microsoft.com/office/drawing/2014/main" id="{C19306D4-4B83-9198-C4C9-2FC56CB29237}"/>
                </a:ext>
              </a:extLst>
            </p:cNvPr>
            <p:cNvSpPr txBox="1"/>
            <p:nvPr/>
          </p:nvSpPr>
          <p:spPr>
            <a:xfrm>
              <a:off x="2049877" y="2287068"/>
              <a:ext cx="719471" cy="1391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46" b="1" i="0" u="none" strike="noStrike" cap="none" dirty="0">
                  <a:solidFill>
                    <a:srgbClr val="FAFDF6"/>
                  </a:solidFill>
                  <a:latin typeface="Arial"/>
                  <a:ea typeface="Arial"/>
                  <a:cs typeface="Arial"/>
                  <a:sym typeface="Arial"/>
                </a:rPr>
                <a:t>INTRODUÇÃO</a:t>
              </a:r>
              <a:endParaRPr dirty="0"/>
            </a:p>
          </p:txBody>
        </p:sp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41CB163E-8C3E-DDEC-99E1-F2DECD6D11B5}"/>
              </a:ext>
            </a:extLst>
          </p:cNvPr>
          <p:cNvGrpSpPr/>
          <p:nvPr/>
        </p:nvGrpSpPr>
        <p:grpSpPr>
          <a:xfrm>
            <a:off x="1105793" y="3592728"/>
            <a:ext cx="1052468" cy="148126"/>
            <a:chOff x="1873641" y="2287068"/>
            <a:chExt cx="1077281" cy="148126"/>
          </a:xfrm>
        </p:grpSpPr>
        <p:sp>
          <p:nvSpPr>
            <p:cNvPr id="33" name="Google Shape;110;p1">
              <a:extLst>
                <a:ext uri="{FF2B5EF4-FFF2-40B4-BE49-F238E27FC236}">
                  <a16:creationId xmlns:a16="http://schemas.microsoft.com/office/drawing/2014/main" id="{C3DB7EAF-8B8C-602E-5723-23AD663A852A}"/>
                </a:ext>
              </a:extLst>
            </p:cNvPr>
            <p:cNvSpPr/>
            <p:nvPr/>
          </p:nvSpPr>
          <p:spPr>
            <a:xfrm>
              <a:off x="1873641" y="2288879"/>
              <a:ext cx="1077281" cy="146315"/>
            </a:xfrm>
            <a:custGeom>
              <a:avLst/>
              <a:gdLst/>
              <a:ahLst/>
              <a:cxnLst/>
              <a:rect l="l" t="t" r="r" b="b"/>
              <a:pathLst>
                <a:path w="2072443" h="281477" extrusionOk="0">
                  <a:moveTo>
                    <a:pt x="1869243" y="0"/>
                  </a:moveTo>
                  <a:cubicBezTo>
                    <a:pt x="1981468" y="0"/>
                    <a:pt x="2072443" y="63011"/>
                    <a:pt x="2072443" y="140738"/>
                  </a:cubicBezTo>
                  <a:cubicBezTo>
                    <a:pt x="2072443" y="218466"/>
                    <a:pt x="1981468" y="281477"/>
                    <a:pt x="1869243" y="281477"/>
                  </a:cubicBezTo>
                  <a:lnTo>
                    <a:pt x="203200" y="281477"/>
                  </a:lnTo>
                  <a:cubicBezTo>
                    <a:pt x="90976" y="281477"/>
                    <a:pt x="0" y="218466"/>
                    <a:pt x="0" y="140738"/>
                  </a:cubicBezTo>
                  <a:cubicBezTo>
                    <a:pt x="0" y="63011"/>
                    <a:pt x="90976" y="0"/>
                    <a:pt x="203200" y="0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" name="Google Shape;125;p1">
              <a:extLst>
                <a:ext uri="{FF2B5EF4-FFF2-40B4-BE49-F238E27FC236}">
                  <a16:creationId xmlns:a16="http://schemas.microsoft.com/office/drawing/2014/main" id="{2EF50EAA-5A24-3A01-1DA9-2F27C3517C8A}"/>
                </a:ext>
              </a:extLst>
            </p:cNvPr>
            <p:cNvSpPr txBox="1"/>
            <p:nvPr/>
          </p:nvSpPr>
          <p:spPr>
            <a:xfrm>
              <a:off x="2049877" y="2287068"/>
              <a:ext cx="719471" cy="1391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9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46" b="1" i="0" u="none" strike="noStrike" cap="none" dirty="0">
                  <a:solidFill>
                    <a:srgbClr val="FAFDF6"/>
                  </a:solidFill>
                  <a:latin typeface="Arial"/>
                  <a:ea typeface="Arial"/>
                  <a:cs typeface="Arial"/>
                  <a:sym typeface="Arial"/>
                </a:rPr>
                <a:t>REFERÊNCIAS</a:t>
              </a:r>
              <a:endParaRPr dirty="0"/>
            </a:p>
          </p:txBody>
        </p:sp>
      </p:grpSp>
      <p:pic>
        <p:nvPicPr>
          <p:cNvPr id="35" name="Google Shape;60;p1">
            <a:extLst>
              <a:ext uri="{FF2B5EF4-FFF2-40B4-BE49-F238E27FC236}">
                <a16:creationId xmlns:a16="http://schemas.microsoft.com/office/drawing/2014/main" id="{5F1BD98C-63DD-8AF7-DB84-B084E9C83CC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47746" y="4125186"/>
            <a:ext cx="217000" cy="199428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CaixaDeTexto 38">
            <a:extLst>
              <a:ext uri="{FF2B5EF4-FFF2-40B4-BE49-F238E27FC236}">
                <a16:creationId xmlns:a16="http://schemas.microsoft.com/office/drawing/2014/main" id="{6F9673D1-7266-C52B-E583-7AAE4D113192}"/>
              </a:ext>
            </a:extLst>
          </p:cNvPr>
          <p:cNvSpPr txBox="1"/>
          <p:nvPr/>
        </p:nvSpPr>
        <p:spPr>
          <a:xfrm>
            <a:off x="-278681" y="4110411"/>
            <a:ext cx="152986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badi" panose="020B0604020104020204" pitchFamily="34" charset="0"/>
                <a:ea typeface="Tahoma"/>
                <a:cs typeface="Tahoma"/>
                <a:sym typeface="Tahoma"/>
              </a:rPr>
              <a:t>Modalidade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badi" panose="020B0604020104020204" pitchFamily="34" charset="0"/>
                <a:ea typeface="Tahoma"/>
                <a:cs typeface="Tahoma"/>
                <a:sym typeface="Tahoma"/>
              </a:rPr>
              <a:t> de </a:t>
            </a:r>
            <a:r>
              <a:rPr kumimoji="0" lang="en-US" sz="7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badi" panose="020B0604020104020204" pitchFamily="34" charset="0"/>
                <a:ea typeface="Tahoma"/>
                <a:cs typeface="Tahoma"/>
                <a:sym typeface="Tahoma"/>
              </a:rPr>
              <a:t>Trabalho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badi" panose="020B0604020104020204" pitchFamily="34" charset="0"/>
                <a:ea typeface="Tahoma"/>
                <a:cs typeface="Tahoma"/>
                <a:sym typeface="Tahoma"/>
              </a:rPr>
              <a:t>: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badi" panose="020B0604020104020204" pitchFamily="34" charset="0"/>
              <a:ea typeface="Tahoma"/>
              <a:cs typeface="Tahoma"/>
              <a:sym typeface="Tahoma"/>
            </a:endParaRPr>
          </a:p>
        </p:txBody>
      </p:sp>
      <p:pic>
        <p:nvPicPr>
          <p:cNvPr id="41" name="Imagem 40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29B2AC5A-F5DA-395E-92CE-2F8A3AAECA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87" y="18648"/>
            <a:ext cx="458653" cy="458653"/>
          </a:xfrm>
          <a:prstGeom prst="rect">
            <a:avLst/>
          </a:prstGeom>
        </p:spPr>
      </p:pic>
      <p:pic>
        <p:nvPicPr>
          <p:cNvPr id="44" name="Imagem 43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111D0DC5-2260-1120-7E5F-A6C6B17AE8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6200" y="-93936"/>
            <a:ext cx="985222" cy="9658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232</Words>
  <Application>Microsoft Office PowerPoint</Application>
  <PresentationFormat>Personalizar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Abadi</vt:lpstr>
      <vt:lpstr>Aptos Black</vt:lpstr>
      <vt:lpstr>Arial</vt:lpstr>
      <vt:lpstr>Calibri</vt:lpstr>
      <vt:lpstr>Times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BIA SCHAFER</cp:lastModifiedBy>
  <cp:revision>1</cp:revision>
  <dcterms:created xsi:type="dcterms:W3CDTF">2006-08-16T00:00:00Z</dcterms:created>
  <dcterms:modified xsi:type="dcterms:W3CDTF">2025-03-27T23:05:43Z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2025-03-27T22:59:51Z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1fcc83d4-f95c-4eb8-932a-f3e21eb2e444</vt:lpwstr>
  </property>
  <property fmtid="{D5CDD505-2E9C-101B-9397-08002B2CF9AE}" pid="7" name="MSIP_Label_defa4170-0d19-0005-0004-bc88714345d2_ActionId">
    <vt:lpwstr>c6949950-5d85-4550-9195-95ec4057cdf3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