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000000"/>
          </p15:clr>
        </p15:guide>
        <p15:guide id="2" pos="10206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jQYp/QoKzfUe8yD+qS/w0tIAVb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1786" y="-92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ctr">
              <a:spcBef>
                <a:spcPts val="3020"/>
              </a:spcBef>
              <a:spcAft>
                <a:spcPts val="0"/>
              </a:spcAft>
              <a:buClr>
                <a:srgbClr val="888888"/>
              </a:buClr>
              <a:buSzPts val="151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2640"/>
              </a:spcBef>
              <a:spcAft>
                <a:spcPts val="0"/>
              </a:spcAft>
              <a:buClr>
                <a:srgbClr val="888888"/>
              </a:buClr>
              <a:buSzPts val="132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2260"/>
              </a:spcBef>
              <a:spcAft>
                <a:spcPts val="0"/>
              </a:spcAft>
              <a:buClr>
                <a:srgbClr val="888888"/>
              </a:buClr>
              <a:buSzPts val="113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945242" y="9756224"/>
            <a:ext cx="28513567" cy="29163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-19953118" y="114109264"/>
            <a:ext cx="232249028" cy="25833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71895232" y="88540444"/>
            <a:ext cx="232249028" cy="76970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900"/>
              <a:buFont typeface="Calibri"/>
              <a:buNone/>
              <a:defRPr sz="189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 sz="95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700"/>
              </a:spcBef>
              <a:spcAft>
                <a:spcPts val="0"/>
              </a:spcAft>
              <a:buClr>
                <a:srgbClr val="888888"/>
              </a:buClr>
              <a:buSzPts val="8500"/>
              <a:buNone/>
              <a:defRPr sz="85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520"/>
              </a:spcBef>
              <a:spcAft>
                <a:spcPts val="0"/>
              </a:spcAft>
              <a:buClr>
                <a:srgbClr val="888888"/>
              </a:buClr>
              <a:buSzPts val="7600"/>
              <a:buNone/>
              <a:defRPr sz="7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320"/>
              </a:spcBef>
              <a:spcAft>
                <a:spcPts val="0"/>
              </a:spcAft>
              <a:buClr>
                <a:srgbClr val="888888"/>
              </a:buClr>
              <a:buSzPts val="6600"/>
              <a:buNone/>
              <a:defRPr sz="6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5743846" y="63507940"/>
            <a:ext cx="51402048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7685960" y="63507940"/>
            <a:ext cx="51402051" cy="179642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•"/>
              <a:defRPr sz="13200"/>
            </a:lvl1pPr>
            <a:lvl2pPr marL="914400" lvl="1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–"/>
              <a:defRPr sz="11300"/>
            </a:lvl2pPr>
            <a:lvl3pPr marL="1371600" lvl="2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3pPr>
            <a:lvl4pPr marL="1828800" lvl="3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–"/>
              <a:defRPr sz="8500"/>
            </a:lvl4pPr>
            <a:lvl5pPr marL="2286000" lvl="4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»"/>
              <a:defRPr sz="8500"/>
            </a:lvl5pPr>
            <a:lvl6pPr marL="2743200" lvl="5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6pPr>
            <a:lvl7pPr marL="3200400" lvl="6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7pPr>
            <a:lvl8pPr marL="3657600" lvl="7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8pPr>
            <a:lvl9pPr marL="4114800" lvl="8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620203" y="13701713"/>
            <a:ext cx="14317416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460809" y="9671212"/>
            <a:ext cx="14323040" cy="4030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marL="457200" lvl="0" indent="-22860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None/>
              <a:defRPr sz="11300" b="1"/>
            </a:lvl1pPr>
            <a:lvl2pPr marL="914400" lvl="1" indent="-22860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None/>
              <a:defRPr sz="9500" b="1"/>
            </a:lvl2pPr>
            <a:lvl3pPr marL="1371600" lvl="2" indent="-22860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None/>
              <a:defRPr sz="8500" b="1"/>
            </a:lvl3pPr>
            <a:lvl4pPr marL="1828800" lvl="3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4pPr>
            <a:lvl5pPr marL="2286000" lvl="4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5pPr>
            <a:lvl6pPr marL="2743200" lvl="5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6pPr>
            <a:lvl7pPr marL="3200400" lvl="6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7pPr>
            <a:lvl8pPr marL="3657600" lvl="7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8pPr>
            <a:lvl9pPr marL="4114800" lvl="8" indent="-2286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None/>
              <a:defRPr sz="7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460809" y="13701713"/>
            <a:ext cx="14323040" cy="24893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68350" algn="l">
              <a:spcBef>
                <a:spcPts val="1700"/>
              </a:spcBef>
              <a:spcAft>
                <a:spcPts val="0"/>
              </a:spcAft>
              <a:buClr>
                <a:schemeClr val="dk1"/>
              </a:buClr>
              <a:buSzPts val="8500"/>
              <a:buChar char="•"/>
              <a:defRPr sz="8500"/>
            </a:lvl3pPr>
            <a:lvl4pPr marL="1828800" lvl="3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–"/>
              <a:defRPr sz="7600"/>
            </a:lvl4pPr>
            <a:lvl5pPr marL="2286000" lvl="4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»"/>
              <a:defRPr sz="7600"/>
            </a:lvl5pPr>
            <a:lvl6pPr marL="2743200" lvl="5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6pPr>
            <a:lvl7pPr marL="3200400" lvl="6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7pPr>
            <a:lvl8pPr marL="3657600" lvl="7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8pPr>
            <a:lvl9pPr marL="4114800" lvl="8" indent="-711200" algn="l">
              <a:spcBef>
                <a:spcPts val="1520"/>
              </a:spcBef>
              <a:spcAft>
                <a:spcPts val="0"/>
              </a:spcAft>
              <a:buClr>
                <a:schemeClr val="dk1"/>
              </a:buClr>
              <a:buSzPts val="7600"/>
              <a:buChar char="•"/>
              <a:defRPr sz="7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2669083" y="1720218"/>
            <a:ext cx="18114764" cy="3687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1187450" algn="l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Char char="•"/>
              <a:defRPr sz="15100"/>
            </a:lvl1pPr>
            <a:lvl2pPr marL="914400" lvl="1" indent="-1066800" algn="l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Char char="–"/>
              <a:defRPr sz="13200"/>
            </a:lvl2pPr>
            <a:lvl3pPr marL="1371600" lvl="2" indent="-94615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Char char="•"/>
              <a:defRPr sz="11300"/>
            </a:lvl3pPr>
            <a:lvl4pPr marL="1828800" lvl="3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4pPr>
            <a:lvl5pPr marL="2286000" lvl="4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»"/>
              <a:defRPr sz="9500"/>
            </a:lvl5pPr>
            <a:lvl6pPr marL="2743200" lvl="5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6pPr>
            <a:lvl7pPr marL="3200400" lvl="6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7pPr>
            <a:lvl8pPr marL="3657600" lvl="7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8pPr>
            <a:lvl9pPr marL="4114800" lvl="8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620204" y="9041133"/>
            <a:ext cx="10660709" cy="29553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Calibri"/>
              <a:buNone/>
              <a:defRPr sz="95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6351421" y="3860483"/>
            <a:ext cx="19442430" cy="259232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6351421" y="33814229"/>
            <a:ext cx="19442430" cy="5070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lvl="0" indent="-228600" algn="l">
              <a:spcBef>
                <a:spcPts val="1320"/>
              </a:spcBef>
              <a:spcAft>
                <a:spcPts val="0"/>
              </a:spcAft>
              <a:buClr>
                <a:schemeClr val="dk1"/>
              </a:buClr>
              <a:buSzPts val="6600"/>
              <a:buNone/>
              <a:defRPr sz="6600"/>
            </a:lvl1pPr>
            <a:lvl2pPr marL="914400" lvl="1" indent="-228600" algn="l">
              <a:spcBef>
                <a:spcPts val="1140"/>
              </a:spcBef>
              <a:spcAft>
                <a:spcPts val="0"/>
              </a:spcAft>
              <a:buClr>
                <a:schemeClr val="dk1"/>
              </a:buClr>
              <a:buSzPts val="5700"/>
              <a:buNone/>
              <a:defRPr sz="5700"/>
            </a:lvl2pPr>
            <a:lvl3pPr marL="1371600" lvl="2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3pPr>
            <a:lvl4pPr marL="1828800" lvl="3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4pPr>
            <a:lvl5pPr marL="2286000" lvl="4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5pPr>
            <a:lvl6pPr marL="2743200" lvl="5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6pPr>
            <a:lvl7pPr marL="3200400" lvl="6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7pPr>
            <a:lvl8pPr marL="3657600" lvl="7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8pPr>
            <a:lvl9pPr marL="4114800" lvl="8" indent="-228600" algn="l">
              <a:spcBef>
                <a:spcPts val="860"/>
              </a:spcBef>
              <a:spcAft>
                <a:spcPts val="0"/>
              </a:spcAft>
              <a:buClr>
                <a:schemeClr val="dk1"/>
              </a:buClr>
              <a:buSzPts val="4300"/>
              <a:buNone/>
              <a:defRPr sz="43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800"/>
              <a:buFont typeface="Calibri"/>
              <a:buNone/>
              <a:defRPr sz="2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t" anchorCtr="0">
            <a:normAutofit/>
          </a:bodyPr>
          <a:lstStyle>
            <a:lvl1pPr marL="457200" marR="0" lvl="0" indent="-1187450" algn="l" rtl="0">
              <a:spcBef>
                <a:spcPts val="3020"/>
              </a:spcBef>
              <a:spcAft>
                <a:spcPts val="0"/>
              </a:spcAft>
              <a:buClr>
                <a:schemeClr val="dk1"/>
              </a:buClr>
              <a:buSzPts val="15100"/>
              <a:buFont typeface="Arial"/>
              <a:buChar char="•"/>
              <a:defRPr sz="15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66800" algn="l" rtl="0">
              <a:spcBef>
                <a:spcPts val="2640"/>
              </a:spcBef>
              <a:spcAft>
                <a:spcPts val="0"/>
              </a:spcAft>
              <a:buClr>
                <a:schemeClr val="dk1"/>
              </a:buClr>
              <a:buSzPts val="13200"/>
              <a:buFont typeface="Arial"/>
              <a:buChar char="–"/>
              <a:defRPr sz="1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46150" algn="l" rtl="0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•"/>
              <a:defRPr sz="1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»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•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50" tIns="216025" rIns="432050" bIns="21602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5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385777" y="6170052"/>
            <a:ext cx="31005376" cy="62375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pt-BR" sz="4000" b="1" dirty="0"/>
              <a:t>TÍTULO, CENTRALIZADO, ARIAL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endParaRPr lang="pt-BR" sz="4000" b="1" dirty="0"/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pt-BR" sz="4000" dirty="0"/>
              <a:t> Autor 1 ; Coautor 2 ; Orientador 3 </a:t>
            </a:r>
          </a:p>
          <a:p>
            <a:pPr algn="ctr">
              <a:lnSpc>
                <a:spcPct val="150000"/>
              </a:lnSpc>
              <a:spcAft>
                <a:spcPts val="1000"/>
              </a:spcAft>
            </a:pPr>
            <a:r>
              <a:rPr lang="pt-BR" sz="4000" dirty="0"/>
              <a:t> ¹Graduando em Fisioterapia pelo Centro Universitário Santo Agostinho, Teresina, Piauí, Brasil; ²Graduando em Enfermagem pela Universidade Federal do Piauí – UFPI, Teresina, Piauí, Brasil; ³Enfermeiro. Mestre em Ciências da Saúde pela Universidade Federal do Piauí – UFPI, Teresina, Piauí, Brasil.</a:t>
            </a:r>
            <a:endParaRPr lang="pt-BR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697055" y="13119949"/>
            <a:ext cx="14306345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>
            <a:solidFill>
              <a:srgbClr val="0E343A"/>
            </a:solidFill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1764"/>
              </a:srgbClr>
            </a:outerShdw>
          </a:effectLst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dirty="0"/>
          </a:p>
        </p:txBody>
      </p:sp>
      <p:sp>
        <p:nvSpPr>
          <p:cNvPr id="93" name="Google Shape;93;p1"/>
          <p:cNvSpPr/>
          <p:nvPr/>
        </p:nvSpPr>
        <p:spPr>
          <a:xfrm>
            <a:off x="697055" y="23049855"/>
            <a:ext cx="14306346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 sz="5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697053" y="30347295"/>
            <a:ext cx="14306347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MÉTODOS</a:t>
            </a:r>
            <a:endParaRPr sz="5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16773529" y="13105756"/>
            <a:ext cx="14617624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RESULTADOS E DISCUSSÃO</a:t>
            </a:r>
            <a:endParaRPr sz="5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16773527" y="23021340"/>
            <a:ext cx="14617626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CONCLUSÃO </a:t>
            </a:r>
            <a:endParaRPr sz="5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16773526" y="30347295"/>
            <a:ext cx="14617627" cy="94813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sz="5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43659B-BCBB-44DD-A881-DCCB1211CAD7}"/>
              </a:ext>
            </a:extLst>
          </p:cNvPr>
          <p:cNvSpPr txBox="1"/>
          <p:nvPr/>
        </p:nvSpPr>
        <p:spPr>
          <a:xfrm>
            <a:off x="16773526" y="15335998"/>
            <a:ext cx="1430634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50, justificado </a:t>
            </a:r>
          </a:p>
          <a:p>
            <a:r>
              <a:rPr lang="pt-BR" sz="3600" dirty="0" err="1"/>
              <a:t>xxxxxxxxxxxxxxxxxxxxxxxxxxxxxxxxxxxxxxxxxxxxxxxxxxxxxxxxxxxxx</a:t>
            </a:r>
            <a:r>
              <a:rPr lang="pt-BR" sz="3600" dirty="0"/>
              <a:t> xxxxxxxxxxxxxxxxxxxxxxxxxxxxxxxxxxxxxxxxxxxxxxxxxxxxxxxxxxxxxxxxxxxxxxxxxxxxxxxxxxxxxxxxxxxxxxxxxxxxxxxxxxxxxxxxxxxxxxxxxxxxxxxxxxxxxx </a:t>
            </a:r>
            <a:r>
              <a:rPr lang="pt-BR" sz="3600" dirty="0" err="1"/>
              <a:t>xxxxxxxxxxxxxxxxxxxxxxxxxxxxxxxxxxxxxxxxxxxxxxxxx</a:t>
            </a:r>
            <a:r>
              <a:rPr lang="pt-BR" sz="3600" dirty="0"/>
              <a:t> xxxxxxxxxxxxxxxxxxxxxxxxxxxxxxxxxxxxxxxxxxxxxxxxxxxxxxxxxxxxxxxxxxxxxxxxxxxxxxxxxxxxxxxxxxxxxxxxxxxxxxxxxxxxxxxxxxxxxxxxxx 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19FF5A2-5D20-44CF-8BC1-163E32B27F28}"/>
              </a:ext>
            </a:extLst>
          </p:cNvPr>
          <p:cNvSpPr txBox="1"/>
          <p:nvPr/>
        </p:nvSpPr>
        <p:spPr>
          <a:xfrm>
            <a:off x="697053" y="31937829"/>
            <a:ext cx="146176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50, justificado </a:t>
            </a:r>
          </a:p>
          <a:p>
            <a:r>
              <a:rPr lang="pt-BR" sz="36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75DCF4B-A7AF-4C46-A68E-D52AA7446AD1}"/>
              </a:ext>
            </a:extLst>
          </p:cNvPr>
          <p:cNvSpPr txBox="1"/>
          <p:nvPr/>
        </p:nvSpPr>
        <p:spPr>
          <a:xfrm>
            <a:off x="16773526" y="32360348"/>
            <a:ext cx="1477201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32, justificado 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18834B9-022D-4F60-BF37-BFBE7FAA0048}"/>
              </a:ext>
            </a:extLst>
          </p:cNvPr>
          <p:cNvSpPr txBox="1"/>
          <p:nvPr/>
        </p:nvSpPr>
        <p:spPr>
          <a:xfrm>
            <a:off x="16773526" y="24355348"/>
            <a:ext cx="1461762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50, justificado </a:t>
            </a:r>
          </a:p>
          <a:p>
            <a:r>
              <a:rPr lang="pt-BR" sz="36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1DC3CEC5-2F44-4B10-88FD-FE8946E632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103852"/>
            <a:ext cx="32404050" cy="5849172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E2FF8DE8-9B98-4A78-8D09-23D81ADFD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2812" y="40369029"/>
            <a:ext cx="4914894" cy="2489224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49A2F836-1CB7-4E3E-91E4-205E4725689D}"/>
              </a:ext>
            </a:extLst>
          </p:cNvPr>
          <p:cNvSpPr txBox="1"/>
          <p:nvPr/>
        </p:nvSpPr>
        <p:spPr>
          <a:xfrm>
            <a:off x="697056" y="15140968"/>
            <a:ext cx="143063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50, justificado </a:t>
            </a:r>
          </a:p>
          <a:p>
            <a:r>
              <a:rPr lang="pt-BR" sz="3600" dirty="0"/>
              <a:t>OBS: O autor pode modificar o tamanho da fonte e posição dos tópicos para melhor adequação.</a:t>
            </a:r>
          </a:p>
          <a:p>
            <a:r>
              <a:rPr lang="pt-BR" sz="3600" dirty="0"/>
              <a:t> </a:t>
            </a:r>
            <a:r>
              <a:rPr lang="pt-BR" sz="3600" dirty="0" err="1"/>
              <a:t>xxxxxxxxxxxxxxxxxxxxxxxxxxxxxxxxxxxxxxxxxxxxxxxxxxxxxxxxxxxxx</a:t>
            </a:r>
            <a:r>
              <a:rPr lang="pt-BR" sz="3600" dirty="0"/>
              <a:t> xxxxxxxxxxxxxxxxxxxxxxxxxxxxxxxxxxxxxxxxxxxxxxxxxxxxxxxxxxxxxxxxxxxxxxxxxxxxxxxxxxxxxxxxxxxxxxxxxxxxxxxxxxxxxxxxxxxxxxxxxxxxxxxxxxxxxx </a:t>
            </a:r>
            <a:r>
              <a:rPr lang="pt-BR" sz="3600" dirty="0" err="1"/>
              <a:t>xxxxxxxxxxxxxxxxxxxxxxxxxxxxxxxxxxxxxxxxxxxxxxxxx</a:t>
            </a:r>
            <a:r>
              <a:rPr lang="pt-BR" sz="3600" dirty="0"/>
              <a:t> xxxxxxxxxxxxxxxxxxxxxxxxxxxxxxxxxxxxxxxxxxxxxxxxxxxxxxxxxxxxxxxxxxxxxxxxxxxxxxxxxxxxxxxxxxxxxxxxxxxxxxxxxxxxxxxxxxxxxxxxxx </a:t>
            </a:r>
            <a:r>
              <a:rPr lang="pt-BR" sz="3600" dirty="0" err="1"/>
              <a:t>xxxxxxxxxxxxxxxxxxxxxxxxxxxxxxxxxxxxxxxxxxxxxxxxxxxxxxxxxxxxx</a:t>
            </a:r>
            <a:endParaRPr lang="pt-BR" sz="3600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C935968A-8382-41C9-B3D5-E194AD123CDA}"/>
              </a:ext>
            </a:extLst>
          </p:cNvPr>
          <p:cNvSpPr txBox="1"/>
          <p:nvPr/>
        </p:nvSpPr>
        <p:spPr>
          <a:xfrm>
            <a:off x="697057" y="24551590"/>
            <a:ext cx="143063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/>
              <a:t>Arial, 50, justificado </a:t>
            </a:r>
          </a:p>
          <a:p>
            <a:r>
              <a:rPr lang="pt-BR" sz="3600" dirty="0"/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</a:t>
            </a:r>
            <a:r>
              <a:rPr lang="pt-BR" sz="3600" dirty="0" err="1"/>
              <a:t>xxxxxxxxxxxxxxxxxxxxxxxxxxxxxxxxxxxxxxxxxxxxxxxxxxxxxxxxxxxxx</a:t>
            </a:r>
            <a:endParaRPr lang="pt-B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141</Words>
  <Application>Microsoft Office PowerPoint</Application>
  <PresentationFormat>Personalizar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Juliane</dc:creator>
  <cp:lastModifiedBy>Júlia Lima</cp:lastModifiedBy>
  <cp:revision>15</cp:revision>
  <dcterms:created xsi:type="dcterms:W3CDTF">2021-11-23T17:41:41Z</dcterms:created>
  <dcterms:modified xsi:type="dcterms:W3CDTF">2023-12-06T20:50:29Z</dcterms:modified>
</cp:coreProperties>
</file>