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  <p:sldId id="265" r:id="rId10"/>
    <p:sldId id="266" r:id="rId11"/>
    <p:sldId id="264" r:id="rId1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C1E9-8A08-4B24-B0D8-2B6E97DD583C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19868-C2A8-4BFA-961C-93BF599A9A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4651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C1E9-8A08-4B24-B0D8-2B6E97DD583C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19868-C2A8-4BFA-961C-93BF599A9A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759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C1E9-8A08-4B24-B0D8-2B6E97DD583C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19868-C2A8-4BFA-961C-93BF599A9A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154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C1E9-8A08-4B24-B0D8-2B6E97DD583C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19868-C2A8-4BFA-961C-93BF599A9A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483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C1E9-8A08-4B24-B0D8-2B6E97DD583C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19868-C2A8-4BFA-961C-93BF599A9A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2630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C1E9-8A08-4B24-B0D8-2B6E97DD583C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19868-C2A8-4BFA-961C-93BF599A9A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081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C1E9-8A08-4B24-B0D8-2B6E97DD583C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19868-C2A8-4BFA-961C-93BF599A9A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331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C1E9-8A08-4B24-B0D8-2B6E97DD583C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19868-C2A8-4BFA-961C-93BF599A9A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710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C1E9-8A08-4B24-B0D8-2B6E97DD583C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19868-C2A8-4BFA-961C-93BF599A9A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626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C1E9-8A08-4B24-B0D8-2B6E97DD583C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19868-C2A8-4BFA-961C-93BF599A9A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7796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C1E9-8A08-4B24-B0D8-2B6E97DD583C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19868-C2A8-4BFA-961C-93BF599A9A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936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BC1E9-8A08-4B24-B0D8-2B6E97DD583C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19868-C2A8-4BFA-961C-93BF599A9A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323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BC1253B2-280B-B752-3E9D-88BD3BDE9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041"/>
            <a:ext cx="9906000" cy="700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926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490C3FC-C449-70FB-BB8A-E0FB80A61012}"/>
              </a:ext>
            </a:extLst>
          </p:cNvPr>
          <p:cNvSpPr txBox="1"/>
          <p:nvPr/>
        </p:nvSpPr>
        <p:spPr>
          <a:xfrm>
            <a:off x="620437" y="365681"/>
            <a:ext cx="8665126" cy="5444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4435F41-18AB-2690-60C6-772E44775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041"/>
            <a:ext cx="9905999" cy="700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354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42934B90-3384-24D9-BDD1-96EF307E85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268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490C3FC-C449-70FB-BB8A-E0FB80A61012}"/>
              </a:ext>
            </a:extLst>
          </p:cNvPr>
          <p:cNvSpPr txBox="1"/>
          <p:nvPr/>
        </p:nvSpPr>
        <p:spPr>
          <a:xfrm>
            <a:off x="620437" y="365681"/>
            <a:ext cx="8665126" cy="5444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4435F41-18AB-2690-60C6-772E44775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041"/>
            <a:ext cx="9905999" cy="700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97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40F542DD-5F0C-16F2-CDDB-A61DADFC99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041"/>
            <a:ext cx="9905999" cy="700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394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490C3FC-C449-70FB-BB8A-E0FB80A61012}"/>
              </a:ext>
            </a:extLst>
          </p:cNvPr>
          <p:cNvSpPr txBox="1"/>
          <p:nvPr/>
        </p:nvSpPr>
        <p:spPr>
          <a:xfrm>
            <a:off x="620437" y="365681"/>
            <a:ext cx="8665126" cy="5444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4435F41-18AB-2690-60C6-772E44775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041"/>
            <a:ext cx="9905999" cy="700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08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490C3FC-C449-70FB-BB8A-E0FB80A61012}"/>
              </a:ext>
            </a:extLst>
          </p:cNvPr>
          <p:cNvSpPr txBox="1"/>
          <p:nvPr/>
        </p:nvSpPr>
        <p:spPr>
          <a:xfrm>
            <a:off x="620437" y="365681"/>
            <a:ext cx="8665126" cy="5444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4435F41-18AB-2690-60C6-772E44775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041"/>
            <a:ext cx="9905999" cy="700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302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490C3FC-C449-70FB-BB8A-E0FB80A61012}"/>
              </a:ext>
            </a:extLst>
          </p:cNvPr>
          <p:cNvSpPr txBox="1"/>
          <p:nvPr/>
        </p:nvSpPr>
        <p:spPr>
          <a:xfrm>
            <a:off x="620437" y="365681"/>
            <a:ext cx="8665126" cy="5444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4435F41-18AB-2690-60C6-772E44775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041"/>
            <a:ext cx="9905999" cy="700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375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9622868-30D4-7A89-A34D-ECBDB270A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657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61A0CE5A-E996-D524-6844-83DF55EDA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90600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896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490C3FC-C449-70FB-BB8A-E0FB80A61012}"/>
              </a:ext>
            </a:extLst>
          </p:cNvPr>
          <p:cNvSpPr txBox="1"/>
          <p:nvPr/>
        </p:nvSpPr>
        <p:spPr>
          <a:xfrm>
            <a:off x="620437" y="365681"/>
            <a:ext cx="8665126" cy="5444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4435F41-18AB-2690-60C6-772E44775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71041"/>
            <a:ext cx="9905999" cy="700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7732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74</TotalTime>
  <Words>0</Words>
  <Application>Microsoft Office PowerPoint</Application>
  <PresentationFormat>Papel A4 (210 x 297 mm)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MARCONE</dc:creator>
  <cp:lastModifiedBy>MARCONES</cp:lastModifiedBy>
  <cp:revision>7</cp:revision>
  <dcterms:created xsi:type="dcterms:W3CDTF">2023-05-10T18:16:58Z</dcterms:created>
  <dcterms:modified xsi:type="dcterms:W3CDTF">2024-10-25T17:11:16Z</dcterms:modified>
</cp:coreProperties>
</file>