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85000" cy="431927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p8EUtd011kxuH2juATuCfvcJc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6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857500" y="512763"/>
            <a:ext cx="3429000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3"/>
          </p:nvPr>
        </p:nvSpPr>
        <p:spPr>
          <a:xfrm>
            <a:off x="3609975" y="512763"/>
            <a:ext cx="1924050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90" name="Google Shape;90;p1:notes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"/>
          <p:cNvGrpSpPr/>
          <p:nvPr/>
        </p:nvGrpSpPr>
        <p:grpSpPr>
          <a:xfrm>
            <a:off x="1092686" y="8313568"/>
            <a:ext cx="14523625" cy="1484981"/>
            <a:chOff x="0" y="-104775"/>
            <a:chExt cx="19364833" cy="1979975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solidFill>
              <a:srgbClr val="4E071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accent1"/>
              </a:solidFill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200" b="1" i="0" u="none" strike="noStrike" cap="none" dirty="0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INTRODUÇÃO</a:t>
              </a:r>
              <a:endParaRPr dirty="0"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27794916" y="40930936"/>
            <a:ext cx="3623184" cy="1626900"/>
          </a:xfrm>
          <a:custGeom>
            <a:avLst/>
            <a:gdLst/>
            <a:ahLst/>
            <a:cxnLst/>
            <a:rect l="l" t="t" r="r" b="b"/>
            <a:pathLst>
              <a:path w="3623184" h="1626900" extrusionOk="0">
                <a:moveTo>
                  <a:pt x="0" y="0"/>
                </a:moveTo>
                <a:lnTo>
                  <a:pt x="3623184" y="0"/>
                </a:lnTo>
                <a:lnTo>
                  <a:pt x="3623184" y="1626900"/>
                </a:lnTo>
                <a:lnTo>
                  <a:pt x="0" y="16269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37"/>
            </a:stretch>
          </a:blipFill>
          <a:ln>
            <a:noFill/>
          </a:ln>
        </p:spPr>
      </p:sp>
      <p:grpSp>
        <p:nvGrpSpPr>
          <p:cNvPr id="97" name="Google Shape;97;p1"/>
          <p:cNvGrpSpPr/>
          <p:nvPr/>
        </p:nvGrpSpPr>
        <p:grpSpPr>
          <a:xfrm>
            <a:off x="947455" y="17258105"/>
            <a:ext cx="14523625" cy="1484981"/>
            <a:chOff x="0" y="-104775"/>
            <a:chExt cx="19364833" cy="1979975"/>
          </a:xfrm>
          <a:solidFill>
            <a:schemeClr val="bg2">
              <a:lumMod val="75000"/>
            </a:schemeClr>
          </a:solidFill>
        </p:grpSpPr>
        <p:sp>
          <p:nvSpPr>
            <p:cNvPr id="98" name="Google Shape;98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199" b="1" i="0" u="none" strike="noStrike" cap="none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OBJETIVO</a:t>
              </a:r>
              <a:endParaRPr/>
            </a:p>
          </p:txBody>
        </p:sp>
      </p:grpSp>
      <p:grpSp>
        <p:nvGrpSpPr>
          <p:cNvPr id="100" name="Google Shape;100;p1"/>
          <p:cNvGrpSpPr/>
          <p:nvPr/>
        </p:nvGrpSpPr>
        <p:grpSpPr>
          <a:xfrm>
            <a:off x="947455" y="21575418"/>
            <a:ext cx="14523625" cy="1484981"/>
            <a:chOff x="0" y="-104775"/>
            <a:chExt cx="19364833" cy="1979975"/>
          </a:xfrm>
          <a:solidFill>
            <a:schemeClr val="bg2">
              <a:lumMod val="75000"/>
            </a:schemeClr>
          </a:solidFill>
        </p:grpSpPr>
        <p:sp>
          <p:nvSpPr>
            <p:cNvPr id="101" name="Google Shape;101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199" b="1" i="0" u="none" strike="noStrike" cap="none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MÉTODO</a:t>
              </a:r>
              <a:endParaRPr/>
            </a:p>
          </p:txBody>
        </p:sp>
      </p:grpSp>
      <p:grpSp>
        <p:nvGrpSpPr>
          <p:cNvPr id="103" name="Google Shape;103;p1"/>
          <p:cNvGrpSpPr/>
          <p:nvPr/>
        </p:nvGrpSpPr>
        <p:grpSpPr>
          <a:xfrm>
            <a:off x="16377713" y="29866030"/>
            <a:ext cx="14523625" cy="1484981"/>
            <a:chOff x="0" y="-104775"/>
            <a:chExt cx="19364833" cy="1979975"/>
          </a:xfrm>
          <a:solidFill>
            <a:schemeClr val="bg2">
              <a:lumMod val="75000"/>
            </a:schemeClr>
          </a:solidFill>
        </p:grpSpPr>
        <p:sp>
          <p:nvSpPr>
            <p:cNvPr id="104" name="Google Shape;104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199" b="1" i="0" u="none" strike="noStrike" cap="none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REFERÊNCIAS</a:t>
              </a:r>
              <a:endParaRPr/>
            </a:p>
          </p:txBody>
        </p:sp>
      </p:grpSp>
      <p:grpSp>
        <p:nvGrpSpPr>
          <p:cNvPr id="106" name="Google Shape;106;p1"/>
          <p:cNvGrpSpPr/>
          <p:nvPr/>
        </p:nvGrpSpPr>
        <p:grpSpPr>
          <a:xfrm>
            <a:off x="947455" y="31862980"/>
            <a:ext cx="14523625" cy="1484981"/>
            <a:chOff x="0" y="-104775"/>
            <a:chExt cx="19364833" cy="1979975"/>
          </a:xfrm>
          <a:solidFill>
            <a:schemeClr val="bg2">
              <a:lumMod val="75000"/>
            </a:schemeClr>
          </a:solidFill>
        </p:grpSpPr>
        <p:sp>
          <p:nvSpPr>
            <p:cNvPr id="107" name="Google Shape;107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199" b="1" i="0" u="none" strike="noStrike" cap="none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RESULTADOS E DISCUSSÃO</a:t>
              </a:r>
              <a:endParaRPr/>
            </a:p>
          </p:txBody>
        </p:sp>
      </p:grpSp>
      <p:grpSp>
        <p:nvGrpSpPr>
          <p:cNvPr id="109" name="Google Shape;109;p1"/>
          <p:cNvGrpSpPr/>
          <p:nvPr/>
        </p:nvGrpSpPr>
        <p:grpSpPr>
          <a:xfrm>
            <a:off x="16496309" y="21575418"/>
            <a:ext cx="14523625" cy="1484981"/>
            <a:chOff x="0" y="-104775"/>
            <a:chExt cx="19364833" cy="1979975"/>
          </a:xfrm>
          <a:solidFill>
            <a:schemeClr val="bg2">
              <a:lumMod val="75000"/>
            </a:schemeClr>
          </a:solidFill>
        </p:grpSpPr>
        <p:sp>
          <p:nvSpPr>
            <p:cNvPr id="110" name="Google Shape;110;p1"/>
            <p:cNvSpPr/>
            <p:nvPr/>
          </p:nvSpPr>
          <p:spPr>
            <a:xfrm>
              <a:off x="0" y="0"/>
              <a:ext cx="19364833" cy="1875155"/>
            </a:xfrm>
            <a:custGeom>
              <a:avLst/>
              <a:gdLst/>
              <a:ahLst/>
              <a:cxnLst/>
              <a:rect l="l" t="t" r="r" b="b"/>
              <a:pathLst>
                <a:path w="19364833" h="1875155" extrusionOk="0">
                  <a:moveTo>
                    <a:pt x="0" y="312547"/>
                  </a:moveTo>
                  <a:cubicBezTo>
                    <a:pt x="0" y="139954"/>
                    <a:pt x="139954" y="0"/>
                    <a:pt x="312547" y="0"/>
                  </a:cubicBezTo>
                  <a:lnTo>
                    <a:pt x="19052287" y="0"/>
                  </a:lnTo>
                  <a:cubicBezTo>
                    <a:pt x="19224879" y="0"/>
                    <a:pt x="19364833" y="139954"/>
                    <a:pt x="19364833" y="312547"/>
                  </a:cubicBezTo>
                  <a:lnTo>
                    <a:pt x="19364833" y="1562608"/>
                  </a:lnTo>
                  <a:cubicBezTo>
                    <a:pt x="19364833" y="1735201"/>
                    <a:pt x="19224879" y="1875155"/>
                    <a:pt x="19052287" y="1875155"/>
                  </a:cubicBezTo>
                  <a:lnTo>
                    <a:pt x="312547" y="1875155"/>
                  </a:lnTo>
                  <a:cubicBezTo>
                    <a:pt x="139954" y="1875155"/>
                    <a:pt x="0" y="1735328"/>
                    <a:pt x="0" y="156260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"/>
            <p:cNvSpPr txBox="1"/>
            <p:nvPr/>
          </p:nvSpPr>
          <p:spPr>
            <a:xfrm>
              <a:off x="0" y="-104775"/>
              <a:ext cx="19364800" cy="1979975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000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199" b="1" i="0" u="none" strike="noStrike" cap="none">
                  <a:solidFill>
                    <a:srgbClr val="FFFFFF"/>
                  </a:solidFill>
                  <a:latin typeface="Times"/>
                  <a:ea typeface="Times"/>
                  <a:cs typeface="Times"/>
                  <a:sym typeface="Times"/>
                </a:rPr>
                <a:t>CONSIDERAÇÕES FINAIS</a:t>
              </a:r>
              <a:endParaRPr/>
            </a:p>
          </p:txBody>
        </p:sp>
      </p:grpSp>
      <p:sp>
        <p:nvSpPr>
          <p:cNvPr id="112" name="Google Shape;112;p1"/>
          <p:cNvSpPr txBox="1"/>
          <p:nvPr/>
        </p:nvSpPr>
        <p:spPr>
          <a:xfrm>
            <a:off x="5700352" y="3191188"/>
            <a:ext cx="25319558" cy="174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 dirty="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TÍTULO (LETRA TIME NEW ROMAN, TAMANHO 54, CENTRALIZADO E EM NEGRITO)</a:t>
            </a:r>
            <a:endParaRPr dirty="0"/>
          </a:p>
        </p:txBody>
      </p:sp>
      <p:sp>
        <p:nvSpPr>
          <p:cNvPr id="113" name="Google Shape;113;p1"/>
          <p:cNvSpPr txBox="1"/>
          <p:nvPr/>
        </p:nvSpPr>
        <p:spPr>
          <a:xfrm>
            <a:off x="1049894" y="9817599"/>
            <a:ext cx="14566500" cy="69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dirty="0"/>
          </a:p>
        </p:txBody>
      </p:sp>
      <p:sp>
        <p:nvSpPr>
          <p:cNvPr id="114" name="Google Shape;114;p1"/>
          <p:cNvSpPr txBox="1"/>
          <p:nvPr/>
        </p:nvSpPr>
        <p:spPr>
          <a:xfrm>
            <a:off x="5700352" y="5010367"/>
            <a:ext cx="25319558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99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Nome do autor; 2 Nome do coautor; 3 Nome do coautor; 4. Nome do coautor; 5. Nome do coautor; 6 Nome do coautor; 7 Nome do orientador (orientador deve ser o último)</a:t>
            </a: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7964794" y="7135614"/>
            <a:ext cx="16464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2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99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 ) </a:t>
            </a:r>
            <a:r>
              <a:rPr lang="en-US" sz="2999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Resumo</a:t>
            </a:r>
            <a:r>
              <a:rPr lang="en-US" sz="2999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Simples</a:t>
            </a:r>
            <a:r>
              <a:rPr lang="en-US" dirty="0"/>
              <a:t>                        </a:t>
            </a:r>
            <a:r>
              <a:rPr lang="en-US" sz="2999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 )  </a:t>
            </a:r>
            <a:r>
              <a:rPr lang="en-US" sz="2999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Resumo</a:t>
            </a:r>
            <a:r>
              <a:rPr lang="en-US" sz="2999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999" b="0" i="0" u="none" strike="noStrike" cap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Expandido</a:t>
            </a:r>
            <a:endParaRPr dirty="0"/>
          </a:p>
        </p:txBody>
      </p:sp>
      <p:sp>
        <p:nvSpPr>
          <p:cNvPr id="116" name="Google Shape;116;p1"/>
          <p:cNvSpPr txBox="1"/>
          <p:nvPr/>
        </p:nvSpPr>
        <p:spPr>
          <a:xfrm>
            <a:off x="926018" y="19059761"/>
            <a:ext cx="14566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99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968851" y="23212799"/>
            <a:ext cx="14566500" cy="85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3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99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1030769" y="33518760"/>
            <a:ext cx="14604643" cy="784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19" name="Google Shape;119;p1"/>
          <p:cNvSpPr txBox="1"/>
          <p:nvPr/>
        </p:nvSpPr>
        <p:spPr>
          <a:xfrm>
            <a:off x="16337192" y="8305613"/>
            <a:ext cx="14604600" cy="132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</a:t>
            </a:r>
            <a:r>
              <a:rPr lang="en-US" sz="4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</a:t>
            </a: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16337192" y="23145750"/>
            <a:ext cx="14604600" cy="6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28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>
            <a:off x="16337192" y="31537837"/>
            <a:ext cx="14604600" cy="93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just" rtl="0">
              <a:lnSpc>
                <a:spcPct val="1286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/>
          </a:p>
        </p:txBody>
      </p:sp>
      <p:sp>
        <p:nvSpPr>
          <p:cNvPr id="122" name="Google Shape;122;p1"/>
          <p:cNvSpPr txBox="1"/>
          <p:nvPr/>
        </p:nvSpPr>
        <p:spPr>
          <a:xfrm>
            <a:off x="5700352" y="276732"/>
            <a:ext cx="25200962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Times"/>
                <a:ea typeface="Times"/>
                <a:cs typeface="Times"/>
                <a:sym typeface="Times"/>
              </a:rPr>
              <a:t>I CONGRESSO NACIONAL DE ATUALIZAÇÕES EM SAÚDE PÚBLICA - CONASP</a:t>
            </a:r>
            <a:endParaRPr lang="pt-BR" sz="11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3" name="Google Shape;123;p1"/>
          <p:cNvSpPr txBox="1"/>
          <p:nvPr/>
        </p:nvSpPr>
        <p:spPr>
          <a:xfrm>
            <a:off x="1271663" y="6325989"/>
            <a:ext cx="29851200" cy="93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¹Titulação e instituição de ensino; ²Titulação e instituição de ensino; ³Titulação e instituição de ensino; ⁴Titulação e instituição de ensino; ⁵Titulação e instituição de ensino; ⁶Titulação e instituição de ensino; ⁷Titulação e instituição de ensino</a:t>
            </a:r>
            <a:endParaRPr/>
          </a:p>
        </p:txBody>
      </p:sp>
      <p:pic>
        <p:nvPicPr>
          <p:cNvPr id="34" name="image1.png">
            <a:extLst>
              <a:ext uri="{FF2B5EF4-FFF2-40B4-BE49-F238E27FC236}">
                <a16:creationId xmlns:a16="http://schemas.microsoft.com/office/drawing/2014/main" id="{1D952149-F499-4287-B17D-0CCDD446B9E0}"/>
              </a:ext>
            </a:extLst>
          </p:cNvPr>
          <p:cNvPicPr/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960" b="17920" l="3160" r="43228">
                        <a14:foregroundMark x1="8126" y1="8800" x2="3160" y2="6760"/>
                        <a14:foregroundMark x1="3160" y1="6760" x2="9989" y2="4760"/>
                        <a14:foregroundMark x1="9989" y1="4760" x2="10045" y2="3120"/>
                        <a14:foregroundMark x1="11230" y1="12920" x2="32844" y2="13320"/>
                        <a14:foregroundMark x1="32844" y1="13320" x2="38431" y2="12800"/>
                        <a14:foregroundMark x1="38431" y1="12800" x2="38883" y2="12800"/>
                      </a14:backgroundRemoval>
                    </a14:imgEffect>
                  </a14:imgLayer>
                </a14:imgProps>
              </a:ext>
            </a:extLst>
          </a:blip>
          <a:srcRect r="51913" b="80059"/>
          <a:stretch/>
        </p:blipFill>
        <p:spPr>
          <a:xfrm>
            <a:off x="-201777" y="-81021"/>
            <a:ext cx="5902129" cy="4452070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Personalizar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User</cp:lastModifiedBy>
  <cp:revision>1</cp:revision>
  <dcterms:created xsi:type="dcterms:W3CDTF">2006-08-16T00:00:00Z</dcterms:created>
  <dcterms:modified xsi:type="dcterms:W3CDTF">2024-03-13T22:40:54Z</dcterms:modified>
</cp:coreProperties>
</file>