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</p:sldIdLst>
  <p:sldSz cx="9144000" cy="6858000" type="screen4x3"/>
  <p:notesSz cx="6858000" cy="9144000"/>
  <p:custDataLst>
    <p:tags r:id="rId11"/>
  </p:custDataLst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1"/>
    <a:srgbClr val="06C606"/>
    <a:srgbClr val="1A8F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67461-53B6-472C-B3B1-4F4C91D451A9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845CD-145E-4C31-A0B5-2C7BE461B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3276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B60743-3540-4080-B3B9-8429AD27BDAA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0DF84-B7C3-4E4B-A02B-51FECE5E9D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23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0DF84-B7C3-4E4B-A02B-51FECE5E9DE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5704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Siga as recomendações quanto ao tamanho da letra no</a:t>
            </a:r>
            <a:r>
              <a:rPr lang="pt-BR" baseline="0" dirty="0"/>
              <a:t> </a:t>
            </a:r>
            <a:r>
              <a:rPr lang="pt-BR" baseline="0" dirty="0" err="1"/>
              <a:t>template</a:t>
            </a:r>
            <a:r>
              <a:rPr lang="pt-BR" baseline="0"/>
              <a:t>;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0DF84-B7C3-4E4B-A02B-51FECE5E9DE9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5982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*Evite:</a:t>
            </a:r>
          </a:p>
          <a:p>
            <a:r>
              <a:rPr lang="pt-BR" dirty="0"/>
              <a:t>-Parágrafos</a:t>
            </a:r>
            <a:r>
              <a:rPr lang="pt-BR" baseline="0" dirty="0"/>
              <a:t> longos;</a:t>
            </a:r>
          </a:p>
          <a:p>
            <a:r>
              <a:rPr lang="pt-BR" baseline="0" dirty="0"/>
              <a:t>-Citações extensas;</a:t>
            </a:r>
          </a:p>
          <a:p>
            <a:r>
              <a:rPr lang="pt-BR" baseline="0" dirty="0"/>
              <a:t>-Slides com muitas imagens e informações;</a:t>
            </a:r>
          </a:p>
          <a:p>
            <a:r>
              <a:rPr lang="pt-BR" baseline="0" dirty="0"/>
              <a:t>-Tabelas extensas com letras de difícil visualização;</a:t>
            </a:r>
          </a:p>
          <a:p>
            <a:r>
              <a:rPr lang="pt-BR" baseline="0" dirty="0"/>
              <a:t>-Imagens sem indicação da fonte;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0DF84-B7C3-4E4B-A02B-51FECE5E9DE9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5397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*Conclua com base nos resultados encontrados;</a:t>
            </a:r>
          </a:p>
          <a:p>
            <a:r>
              <a:rPr lang="pt-BR" dirty="0"/>
              <a:t>*Seja</a:t>
            </a:r>
            <a:r>
              <a:rPr lang="pt-BR" baseline="0" dirty="0"/>
              <a:t> objetivo;</a:t>
            </a:r>
          </a:p>
          <a:p>
            <a:r>
              <a:rPr lang="pt-BR" baseline="0" dirty="0"/>
              <a:t>*Não insira citações nesta seção;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0DF84-B7C3-4E4B-A02B-51FECE5E9DE9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055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0DF84-B7C3-4E4B-A02B-51FECE5E9DE9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783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8801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749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76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1181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0777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5855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1669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6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6679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6651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2408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12/09/2022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 userDrawn="1"/>
        </p:nvSpPr>
        <p:spPr bwMode="auto">
          <a:xfrm>
            <a:off x="457200" y="980728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 userDrawn="1"/>
        </p:nvSpPr>
        <p:spPr>
          <a:xfrm rot="5400000">
            <a:off x="527986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08663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43608" y="3511048"/>
            <a:ext cx="6858000" cy="990600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  <a:endParaRPr lang="pt-BR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7624" y="4869160"/>
            <a:ext cx="6912768" cy="66132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pt-BR" b="1" u="sng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Relator</a:t>
            </a:r>
          </a:p>
          <a:p>
            <a:pPr algn="ctr"/>
            <a:r>
              <a:rPr lang="pt-BR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</a:p>
        </p:txBody>
      </p:sp>
      <p:sp>
        <p:nvSpPr>
          <p:cNvPr id="5" name="Retângulo 4"/>
          <p:cNvSpPr/>
          <p:nvPr/>
        </p:nvSpPr>
        <p:spPr>
          <a:xfrm>
            <a:off x="1722506" y="5825455"/>
            <a:ext cx="5698997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ts val="600"/>
              </a:spcBef>
              <a:buClr>
                <a:srgbClr val="72A376"/>
              </a:buClr>
              <a:buSzPct val="76000"/>
            </a:pPr>
            <a:r>
              <a:rPr lang="pt-BR" sz="2000" b="1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Sessão Temática</a:t>
            </a:r>
          </a:p>
          <a:p>
            <a:pPr lvl="0" algn="ctr">
              <a:spcBef>
                <a:spcPts val="600"/>
              </a:spcBef>
              <a:buClr>
                <a:srgbClr val="72A376"/>
              </a:buClr>
              <a:buSzPct val="76000"/>
            </a:pPr>
            <a:r>
              <a:rPr lang="pt-BR" sz="2000" b="1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Curso de vinculação / Área de Conhecimento</a:t>
            </a:r>
          </a:p>
        </p:txBody>
      </p:sp>
      <p:sp>
        <p:nvSpPr>
          <p:cNvPr id="6" name="Caixa de Texto 2"/>
          <p:cNvSpPr txBox="1">
            <a:spLocks noChangeArrowheads="1"/>
          </p:cNvSpPr>
          <p:nvPr/>
        </p:nvSpPr>
        <p:spPr bwMode="auto">
          <a:xfrm>
            <a:off x="430202" y="2780928"/>
            <a:ext cx="842761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INSERIR O NOME DO ENCONTRO CIENTÍFICO</a:t>
            </a:r>
            <a:endParaRPr kumimoji="0" lang="pt-BR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676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6830" y="1628800"/>
            <a:ext cx="7886700" cy="674043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4213" y="2492896"/>
            <a:ext cx="7886700" cy="2395463"/>
          </a:xfrm>
        </p:spPr>
        <p:txBody>
          <a:bodyPr>
            <a:normAutofit/>
          </a:bodyPr>
          <a:lstStyle/>
          <a:p>
            <a:pPr algn="just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Apresente em tópicos os pontos centrais de seu objeto de estudo;</a:t>
            </a:r>
          </a:p>
          <a:p>
            <a:pPr algn="just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Fundamente com as referências centrais de seu trabalho;</a:t>
            </a:r>
          </a:p>
          <a:p>
            <a:pPr algn="just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Encadeie as ideias com coerência e coesão;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19872" y="6342782"/>
            <a:ext cx="1063030" cy="249579"/>
          </a:xfrm>
        </p:spPr>
        <p:txBody>
          <a:bodyPr/>
          <a:lstStyle/>
          <a:p>
            <a:fld id="{7A697211-F3CA-47EB-A051-0E35FD28C521}" type="datetime1">
              <a:rPr lang="pt-BR" sz="1400" smtClean="0">
                <a:solidFill>
                  <a:srgbClr val="7030A0"/>
                </a:solidFill>
              </a:rPr>
              <a:pPr/>
              <a:t>12/09/2022</a:t>
            </a:fld>
            <a:endParaRPr lang="pt-BR" sz="1400" dirty="0">
              <a:solidFill>
                <a:srgbClr val="7030A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2</a:t>
            </a:fld>
            <a:endParaRPr lang="pt-BR" dirty="0"/>
          </a:p>
        </p:txBody>
      </p:sp>
      <p:sp>
        <p:nvSpPr>
          <p:cNvPr id="4" name="CaixaDeTexto 4"/>
          <p:cNvSpPr txBox="1">
            <a:spLocks noChangeArrowheads="1"/>
          </p:cNvSpPr>
          <p:nvPr/>
        </p:nvSpPr>
        <p:spPr bwMode="auto">
          <a:xfrm>
            <a:off x="467544" y="5567843"/>
            <a:ext cx="727330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Fundamente com suas principais referências no formato ABNT ao final de cada slide:</a:t>
            </a:r>
          </a:p>
          <a:p>
            <a:pPr algn="just">
              <a:defRPr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HOBEL, C.J.; ARORA, C.P. Cardiovascular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factors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women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course-events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perspective.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Biopolymers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v.26, n.2,p.567-578, 2010.</a:t>
            </a:r>
          </a:p>
        </p:txBody>
      </p:sp>
      <p:sp>
        <p:nvSpPr>
          <p:cNvPr id="7" name="Espaço Reservado para Número de Slide 5"/>
          <p:cNvSpPr txBox="1">
            <a:spLocks/>
          </p:cNvSpPr>
          <p:nvPr/>
        </p:nvSpPr>
        <p:spPr>
          <a:xfrm>
            <a:off x="624213" y="6337791"/>
            <a:ext cx="275379" cy="259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§"/>
            </a:pPr>
            <a:fld id="{2119D8CF-8DEC-4D9F-84EE-ADF04DFF3391}" type="slidenum">
              <a:rPr lang="pt-BR" sz="140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285750" indent="-285750">
                <a:buFont typeface="Wingdings" panose="05000000000000000000" pitchFamily="2" charset="2"/>
                <a:buChar char="§"/>
              </a:pPr>
              <a:t>2</a:t>
            </a:fld>
            <a:endParaRPr lang="pt-BR" sz="1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592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700808"/>
            <a:ext cx="7886700" cy="781969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2564905"/>
            <a:ext cx="7886700" cy="1944216"/>
          </a:xfrm>
        </p:spPr>
        <p:txBody>
          <a:bodyPr>
            <a:normAutofit/>
          </a:bodyPr>
          <a:lstStyle/>
          <a:p>
            <a:pPr algn="just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Apresente o objetivo geral de seu trabalho;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6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19872" y="6237312"/>
            <a:ext cx="1503730" cy="365125"/>
          </a:xfrm>
        </p:spPr>
        <p:txBody>
          <a:bodyPr/>
          <a:lstStyle/>
          <a:p>
            <a:fld id="{7A697211-F3CA-47EB-A051-0E35FD28C521}" type="datetime1">
              <a:rPr lang="pt-BR" sz="1400" smtClean="0">
                <a:solidFill>
                  <a:srgbClr val="7030A0"/>
                </a:solidFill>
              </a:rPr>
              <a:pPr/>
              <a:t>12/09/2022</a:t>
            </a:fld>
            <a:endParaRPr lang="pt-BR" sz="1400" dirty="0">
              <a:solidFill>
                <a:srgbClr val="7030A0"/>
              </a:solidFill>
            </a:endParaRPr>
          </a:p>
        </p:txBody>
      </p:sp>
      <p:sp>
        <p:nvSpPr>
          <p:cNvPr id="7" name="Espaço Reservado para Número de Slide 5"/>
          <p:cNvSpPr txBox="1">
            <a:spLocks/>
          </p:cNvSpPr>
          <p:nvPr/>
        </p:nvSpPr>
        <p:spPr>
          <a:xfrm>
            <a:off x="628650" y="6236677"/>
            <a:ext cx="491403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1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pt-BR" sz="1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859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7909" y="1556792"/>
            <a:ext cx="7886700" cy="709961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628650" y="2420888"/>
            <a:ext cx="7886700" cy="3312368"/>
          </a:xfrm>
        </p:spPr>
        <p:txBody>
          <a:bodyPr>
            <a:normAutofit fontScale="92500" lnSpcReduction="10000"/>
          </a:bodyPr>
          <a:lstStyle/>
          <a:p>
            <a:pPr algn="just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Apresente os pontos principais de sua metodologia:</a:t>
            </a:r>
          </a:p>
          <a:p>
            <a:pPr algn="just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Tipo de estudo</a:t>
            </a:r>
          </a:p>
          <a:p>
            <a:pPr algn="just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Local da pesquisa</a:t>
            </a:r>
          </a:p>
          <a:p>
            <a:pPr algn="just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Participantes do estudo (se há, inserir número do CAAE ou CEUA);</a:t>
            </a:r>
          </a:p>
          <a:p>
            <a:pPr algn="just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Abordagem metodológica;</a:t>
            </a:r>
          </a:p>
          <a:p>
            <a:pPr algn="just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Análise dos resultados;</a:t>
            </a:r>
          </a:p>
          <a:p>
            <a:pPr algn="just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Aspectos éticos e legais do estudo;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6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19872" y="6237312"/>
            <a:ext cx="1503730" cy="365125"/>
          </a:xfrm>
        </p:spPr>
        <p:txBody>
          <a:bodyPr/>
          <a:lstStyle/>
          <a:p>
            <a:fld id="{7A697211-F3CA-47EB-A051-0E35FD28C521}" type="datetime1">
              <a:rPr lang="pt-BR" sz="1400" smtClean="0">
                <a:solidFill>
                  <a:srgbClr val="7030A0"/>
                </a:solidFill>
              </a:rPr>
              <a:pPr/>
              <a:t>12/09/2022</a:t>
            </a:fld>
            <a:endParaRPr lang="pt-BR" sz="1400" dirty="0">
              <a:solidFill>
                <a:srgbClr val="7030A0"/>
              </a:solidFill>
            </a:endParaRPr>
          </a:p>
        </p:txBody>
      </p:sp>
      <p:sp>
        <p:nvSpPr>
          <p:cNvPr id="7" name="Espaço Reservado para Número de Slide 5"/>
          <p:cNvSpPr txBox="1">
            <a:spLocks/>
          </p:cNvSpPr>
          <p:nvPr/>
        </p:nvSpPr>
        <p:spPr>
          <a:xfrm>
            <a:off x="628650" y="6236677"/>
            <a:ext cx="491403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1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pt-BR" sz="1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535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626035"/>
            <a:ext cx="7886700" cy="637953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628650" y="2564903"/>
            <a:ext cx="7886700" cy="3612059"/>
          </a:xfrm>
        </p:spPr>
        <p:txBody>
          <a:bodyPr>
            <a:normAutofit/>
          </a:bodyPr>
          <a:lstStyle/>
          <a:p>
            <a:pPr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Sessão mais importante do trabalho;</a:t>
            </a: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Ilustre com imagens, quadros e tabelas;</a:t>
            </a: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Fundamente com referências atuais;</a:t>
            </a: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No mínimo, 4 slides de sua apresentação;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9" name="CaixaDeTexto 4"/>
          <p:cNvSpPr txBox="1">
            <a:spLocks noChangeArrowheads="1"/>
          </p:cNvSpPr>
          <p:nvPr/>
        </p:nvSpPr>
        <p:spPr bwMode="auto">
          <a:xfrm>
            <a:off x="467047" y="5539879"/>
            <a:ext cx="712928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Fundamente com suas principais referências no formato ABNT ao final de cada slide:</a:t>
            </a:r>
          </a:p>
          <a:p>
            <a:pPr algn="just">
              <a:defRPr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HOBEL, C.J.; ARORA, C.P. Cardiovascular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factors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women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course-events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perspective.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Biopolymers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v.26, n.2,p.567-578, 2010.</a:t>
            </a:r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19872" y="6237312"/>
            <a:ext cx="1503730" cy="365125"/>
          </a:xfrm>
        </p:spPr>
        <p:txBody>
          <a:bodyPr/>
          <a:lstStyle/>
          <a:p>
            <a:fld id="{7A697211-F3CA-47EB-A051-0E35FD28C521}" type="datetime1">
              <a:rPr lang="pt-BR" sz="1400" smtClean="0">
                <a:solidFill>
                  <a:srgbClr val="7030A0"/>
                </a:solidFill>
              </a:rPr>
              <a:pPr/>
              <a:t>12/09/2022</a:t>
            </a:fld>
            <a:endParaRPr lang="pt-BR" sz="1400" dirty="0">
              <a:solidFill>
                <a:srgbClr val="7030A0"/>
              </a:solidFill>
            </a:endParaRPr>
          </a:p>
        </p:txBody>
      </p:sp>
      <p:sp>
        <p:nvSpPr>
          <p:cNvPr id="8" name="Espaço Reservado para Número de Slide 5"/>
          <p:cNvSpPr txBox="1">
            <a:spLocks/>
          </p:cNvSpPr>
          <p:nvPr/>
        </p:nvSpPr>
        <p:spPr>
          <a:xfrm>
            <a:off x="628650" y="6236677"/>
            <a:ext cx="491403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1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pt-BR" sz="1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754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728630"/>
            <a:ext cx="7886700" cy="637953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628650" y="2564903"/>
            <a:ext cx="7886700" cy="3612059"/>
          </a:xfrm>
        </p:spPr>
        <p:txBody>
          <a:bodyPr>
            <a:normAutofit/>
          </a:bodyPr>
          <a:lstStyle/>
          <a:p>
            <a:pPr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Limitações do estudo;</a:t>
            </a: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Síntese formulada a partir de seus resultados;</a:t>
            </a: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Proposições para novas pesquisas.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6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19872" y="6237312"/>
            <a:ext cx="1503730" cy="365125"/>
          </a:xfrm>
        </p:spPr>
        <p:txBody>
          <a:bodyPr/>
          <a:lstStyle/>
          <a:p>
            <a:fld id="{7A697211-F3CA-47EB-A051-0E35FD28C521}" type="datetime1">
              <a:rPr lang="pt-BR" sz="1400" smtClean="0">
                <a:solidFill>
                  <a:srgbClr val="7030A0"/>
                </a:solidFill>
              </a:rPr>
              <a:pPr/>
              <a:t>12/09/2022</a:t>
            </a:fld>
            <a:endParaRPr lang="pt-BR" sz="1400" dirty="0">
              <a:solidFill>
                <a:srgbClr val="7030A0"/>
              </a:solidFill>
            </a:endParaRPr>
          </a:p>
        </p:txBody>
      </p:sp>
      <p:sp>
        <p:nvSpPr>
          <p:cNvPr id="7" name="Espaço Reservado para Número de Slide 5"/>
          <p:cNvSpPr txBox="1">
            <a:spLocks/>
          </p:cNvSpPr>
          <p:nvPr/>
        </p:nvSpPr>
        <p:spPr>
          <a:xfrm>
            <a:off x="628650" y="6236677"/>
            <a:ext cx="491403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1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pt-BR" sz="1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025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43608" y="3511048"/>
            <a:ext cx="6858000" cy="990600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  <a:endParaRPr lang="pt-BR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7624" y="4869160"/>
            <a:ext cx="6912768" cy="66132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pt-BR" b="1" u="sng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Relator</a:t>
            </a:r>
          </a:p>
          <a:p>
            <a:pPr algn="ctr"/>
            <a:r>
              <a:rPr lang="pt-BR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</a:p>
        </p:txBody>
      </p:sp>
      <p:sp>
        <p:nvSpPr>
          <p:cNvPr id="5" name="Retângulo 4"/>
          <p:cNvSpPr/>
          <p:nvPr/>
        </p:nvSpPr>
        <p:spPr>
          <a:xfrm>
            <a:off x="1722506" y="5825455"/>
            <a:ext cx="5698997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ts val="600"/>
              </a:spcBef>
              <a:buClr>
                <a:srgbClr val="72A376"/>
              </a:buClr>
              <a:buSzPct val="76000"/>
            </a:pPr>
            <a:r>
              <a:rPr lang="pt-BR" sz="2000" b="1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Sessão Temática</a:t>
            </a:r>
          </a:p>
          <a:p>
            <a:pPr lvl="0" algn="ctr">
              <a:spcBef>
                <a:spcPts val="600"/>
              </a:spcBef>
              <a:buClr>
                <a:srgbClr val="72A376"/>
              </a:buClr>
              <a:buSzPct val="76000"/>
            </a:pPr>
            <a:r>
              <a:rPr lang="pt-BR" sz="2000" b="1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Curso de vinculação / Área de Conhecimento</a:t>
            </a:r>
          </a:p>
        </p:txBody>
      </p:sp>
      <p:sp>
        <p:nvSpPr>
          <p:cNvPr id="6" name="Caixa de Texto 2"/>
          <p:cNvSpPr txBox="1">
            <a:spLocks noChangeArrowheads="1"/>
          </p:cNvSpPr>
          <p:nvPr/>
        </p:nvSpPr>
        <p:spPr bwMode="auto">
          <a:xfrm>
            <a:off x="430202" y="2780928"/>
            <a:ext cx="842761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INSERIR O NOME DO ENCONTRO CIENTÍFICO</a:t>
            </a:r>
            <a:endParaRPr kumimoji="0" lang="pt-BR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9630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e4d50c68193c85d1169f3fe12b144d7eca2c"/>
</p:tagLst>
</file>

<file path=ppt/theme/theme1.xml><?xml version="1.0" encoding="utf-8"?>
<a:theme xmlns:a="http://schemas.openxmlformats.org/drawingml/2006/main" name="Tema2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2" id="{8F6EE8E3-FEBF-4ECD-80D4-3C2D359262D5}" vid="{F406A53A-66B6-4F9E-ADCE-5B095B172EEE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</Template>
  <TotalTime>5777</TotalTime>
  <Words>345</Words>
  <Application>Microsoft Office PowerPoint</Application>
  <PresentationFormat>Apresentação na tela (4:3)</PresentationFormat>
  <Paragraphs>69</Paragraphs>
  <Slides>7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Tema2</vt:lpstr>
      <vt:lpstr>Título do trabalho</vt:lpstr>
      <vt:lpstr>INTRODUÇÃO</vt:lpstr>
      <vt:lpstr>OBJETIVO</vt:lpstr>
      <vt:lpstr>METODOLOGIA</vt:lpstr>
      <vt:lpstr>RESULTADOS E DISCUSSÃO</vt:lpstr>
      <vt:lpstr>CONSIDERAÇÕES FINAIS</vt:lpstr>
      <vt:lpstr>Título do trabalho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Ana Cileia Henriques</dc:creator>
  <cp:lastModifiedBy>Thalita do Nascimento Rodrigues</cp:lastModifiedBy>
  <cp:revision>54</cp:revision>
  <dcterms:created xsi:type="dcterms:W3CDTF">2015-10-07T23:11:57Z</dcterms:created>
  <dcterms:modified xsi:type="dcterms:W3CDTF">2022-09-12T17:17:03Z</dcterms:modified>
</cp:coreProperties>
</file>