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5F9221-F2AB-4A00-8942-B8CB540DAE84}" v="5" dt="2023-11-09T15:54:44.9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41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uarda do Vale Gomes" userId="5df0f2e959cad457" providerId="LiveId" clId="{745F9221-F2AB-4A00-8942-B8CB540DAE84}"/>
    <pc:docChg chg="custSel addSld modSld">
      <pc:chgData name="Eduarda do Vale Gomes" userId="5df0f2e959cad457" providerId="LiveId" clId="{745F9221-F2AB-4A00-8942-B8CB540DAE84}" dt="2023-11-09T15:55:12.905" v="169" actId="1076"/>
      <pc:docMkLst>
        <pc:docMk/>
      </pc:docMkLst>
      <pc:sldChg chg="addSp modSp mod">
        <pc:chgData name="Eduarda do Vale Gomes" userId="5df0f2e959cad457" providerId="LiveId" clId="{745F9221-F2AB-4A00-8942-B8CB540DAE84}" dt="2023-11-09T15:54:27.285" v="157"/>
        <pc:sldMkLst>
          <pc:docMk/>
          <pc:sldMk cId="3884589571" sldId="256"/>
        </pc:sldMkLst>
        <pc:spChg chg="add mod">
          <ac:chgData name="Eduarda do Vale Gomes" userId="5df0f2e959cad457" providerId="LiveId" clId="{745F9221-F2AB-4A00-8942-B8CB540DAE84}" dt="2023-11-09T15:53:32.511" v="27" actId="403"/>
          <ac:spMkLst>
            <pc:docMk/>
            <pc:sldMk cId="3884589571" sldId="256"/>
            <ac:spMk id="4" creationId="{80DCA58A-82C0-76A3-1766-299E21CF077B}"/>
          </ac:spMkLst>
        </pc:spChg>
        <pc:spChg chg="add mod">
          <ac:chgData name="Eduarda do Vale Gomes" userId="5df0f2e959cad457" providerId="LiveId" clId="{745F9221-F2AB-4A00-8942-B8CB540DAE84}" dt="2023-11-09T15:53:58.646" v="116" actId="20577"/>
          <ac:spMkLst>
            <pc:docMk/>
            <pc:sldMk cId="3884589571" sldId="256"/>
            <ac:spMk id="6" creationId="{0212E7BD-2278-ECA9-EE7C-9ADC1055DD60}"/>
          </ac:spMkLst>
        </pc:spChg>
        <pc:spChg chg="add mod">
          <ac:chgData name="Eduarda do Vale Gomes" userId="5df0f2e959cad457" providerId="LiveId" clId="{745F9221-F2AB-4A00-8942-B8CB540DAE84}" dt="2023-11-09T15:54:27.285" v="157"/>
          <ac:spMkLst>
            <pc:docMk/>
            <pc:sldMk cId="3884589571" sldId="256"/>
            <ac:spMk id="8" creationId="{FA1FEB96-78BA-872E-F4BE-212CD998F2FD}"/>
          </ac:spMkLst>
        </pc:spChg>
      </pc:sldChg>
      <pc:sldChg chg="add">
        <pc:chgData name="Eduarda do Vale Gomes" userId="5df0f2e959cad457" providerId="LiveId" clId="{745F9221-F2AB-4A00-8942-B8CB540DAE84}" dt="2023-11-09T15:54:39.643" v="158"/>
        <pc:sldMkLst>
          <pc:docMk/>
          <pc:sldMk cId="120497902" sldId="258"/>
        </pc:sldMkLst>
      </pc:sldChg>
      <pc:sldChg chg="add">
        <pc:chgData name="Eduarda do Vale Gomes" userId="5df0f2e959cad457" providerId="LiveId" clId="{745F9221-F2AB-4A00-8942-B8CB540DAE84}" dt="2023-11-09T15:54:40.238" v="159"/>
        <pc:sldMkLst>
          <pc:docMk/>
          <pc:sldMk cId="3983844868" sldId="259"/>
        </pc:sldMkLst>
      </pc:sldChg>
      <pc:sldChg chg="add">
        <pc:chgData name="Eduarda do Vale Gomes" userId="5df0f2e959cad457" providerId="LiveId" clId="{745F9221-F2AB-4A00-8942-B8CB540DAE84}" dt="2023-11-09T15:54:41.059" v="160"/>
        <pc:sldMkLst>
          <pc:docMk/>
          <pc:sldMk cId="852447330" sldId="260"/>
        </pc:sldMkLst>
      </pc:sldChg>
      <pc:sldChg chg="delSp modSp add mod">
        <pc:chgData name="Eduarda do Vale Gomes" userId="5df0f2e959cad457" providerId="LiveId" clId="{745F9221-F2AB-4A00-8942-B8CB540DAE84}" dt="2023-11-09T15:55:12.905" v="169" actId="1076"/>
        <pc:sldMkLst>
          <pc:docMk/>
          <pc:sldMk cId="772450459" sldId="261"/>
        </pc:sldMkLst>
        <pc:spChg chg="mod">
          <ac:chgData name="Eduarda do Vale Gomes" userId="5df0f2e959cad457" providerId="LiveId" clId="{745F9221-F2AB-4A00-8942-B8CB540DAE84}" dt="2023-11-09T15:54:56.973" v="164" actId="1076"/>
          <ac:spMkLst>
            <pc:docMk/>
            <pc:sldMk cId="772450459" sldId="261"/>
            <ac:spMk id="4" creationId="{80DCA58A-82C0-76A3-1766-299E21CF077B}"/>
          </ac:spMkLst>
        </pc:spChg>
        <pc:spChg chg="del">
          <ac:chgData name="Eduarda do Vale Gomes" userId="5df0f2e959cad457" providerId="LiveId" clId="{745F9221-F2AB-4A00-8942-B8CB540DAE84}" dt="2023-11-09T15:54:52.175" v="162" actId="478"/>
          <ac:spMkLst>
            <pc:docMk/>
            <pc:sldMk cId="772450459" sldId="261"/>
            <ac:spMk id="6" creationId="{0212E7BD-2278-ECA9-EE7C-9ADC1055DD60}"/>
          </ac:spMkLst>
        </pc:spChg>
        <pc:spChg chg="del">
          <ac:chgData name="Eduarda do Vale Gomes" userId="5df0f2e959cad457" providerId="LiveId" clId="{745F9221-F2AB-4A00-8942-B8CB540DAE84}" dt="2023-11-09T15:54:54.126" v="163" actId="478"/>
          <ac:spMkLst>
            <pc:docMk/>
            <pc:sldMk cId="772450459" sldId="261"/>
            <ac:spMk id="8" creationId="{FA1FEB96-78BA-872E-F4BE-212CD998F2FD}"/>
          </ac:spMkLst>
        </pc:spChg>
        <pc:picChg chg="mod">
          <ac:chgData name="Eduarda do Vale Gomes" userId="5df0f2e959cad457" providerId="LiveId" clId="{745F9221-F2AB-4A00-8942-B8CB540DAE84}" dt="2023-11-09T15:55:12.905" v="169" actId="1076"/>
          <ac:picMkLst>
            <pc:docMk/>
            <pc:sldMk cId="772450459" sldId="261"/>
            <ac:picMk id="3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4264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2008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6811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5586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6194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6992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8176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4017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2472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1759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0320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36FD9-FF59-4D02-B796-F9D1365912E7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  <p:pic>
        <p:nvPicPr>
          <p:cNvPr id="14" name="Imagem 13"/>
          <p:cNvPicPr>
            <a:picLocks noChangeAspect="1"/>
          </p:cNvPicPr>
          <p:nvPr userDrawn="1"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0778" y="5841442"/>
            <a:ext cx="1396233" cy="623651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77" y="320673"/>
            <a:ext cx="2065482" cy="1147973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 userDrawn="1"/>
        </p:nvPicPr>
        <p:blipFill rotWithShape="1"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932"/>
          <a:stretch/>
        </p:blipFill>
        <p:spPr>
          <a:xfrm>
            <a:off x="0" y="6004290"/>
            <a:ext cx="9144000" cy="853710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 userDrawn="1"/>
        </p:nvPicPr>
        <p:blipFill rotWithShape="1"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225"/>
          <a:stretch/>
        </p:blipFill>
        <p:spPr>
          <a:xfrm>
            <a:off x="0" y="1"/>
            <a:ext cx="9144000" cy="817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578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89511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895114" cy="68580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053" y="5446389"/>
            <a:ext cx="2150451" cy="960535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770" y="451076"/>
            <a:ext cx="3028564" cy="1683244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0DCA58A-82C0-76A3-1766-299E21CF077B}"/>
              </a:ext>
            </a:extLst>
          </p:cNvPr>
          <p:cNvSpPr txBox="1"/>
          <p:nvPr/>
        </p:nvSpPr>
        <p:spPr>
          <a:xfrm>
            <a:off x="736980" y="2511171"/>
            <a:ext cx="8175008" cy="5795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tabLst>
                <a:tab pos="1371600" algn="l"/>
              </a:tabLst>
            </a:pPr>
            <a:r>
              <a:rPr lang="en-US" sz="24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TÍTULO DO TRABALHO</a:t>
            </a: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CaixaDeTexto 8">
            <a:extLst>
              <a:ext uri="{FF2B5EF4-FFF2-40B4-BE49-F238E27FC236}">
                <a16:creationId xmlns:a16="http://schemas.microsoft.com/office/drawing/2014/main" id="{0212E7BD-2278-ECA9-EE7C-9ADC1055DD60}"/>
              </a:ext>
            </a:extLst>
          </p:cNvPr>
          <p:cNvSpPr txBox="1"/>
          <p:nvPr/>
        </p:nvSpPr>
        <p:spPr>
          <a:xfrm>
            <a:off x="4326340" y="3974125"/>
            <a:ext cx="5106923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  <a:spcAft>
                <a:spcPts val="0"/>
              </a:spcAft>
            </a:pPr>
            <a:r>
              <a:rPr lang="pt-BR" sz="1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Nom</a:t>
            </a:r>
            <a:r>
              <a:rPr lang="pt-BR" sz="1400" i="1" dirty="0">
                <a:latin typeface="Arial" panose="020B0604020202020204" pitchFamily="34" charset="0"/>
                <a:ea typeface="Arial" panose="020B0604020202020204" pitchFamily="34" charset="0"/>
              </a:rPr>
              <a:t>e discente</a:t>
            </a:r>
            <a:r>
              <a:rPr lang="pt-BR" sz="1400" i="1" baseline="30000" dirty="0">
                <a:latin typeface="Arial" panose="020B0604020202020204" pitchFamily="34" charset="0"/>
                <a:ea typeface="Arial" panose="020B0604020202020204" pitchFamily="34" charset="0"/>
              </a:rPr>
              <a:t>1</a:t>
            </a:r>
            <a:r>
              <a:rPr lang="pt-BR" sz="1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Nome orientador</a:t>
            </a:r>
            <a:r>
              <a:rPr lang="pt-BR" sz="1400" i="1" baseline="30000" dirty="0">
                <a:latin typeface="Arial" panose="020B0604020202020204" pitchFamily="34" charset="0"/>
                <a:ea typeface="Arial" panose="020B0604020202020204" pitchFamily="34" charset="0"/>
              </a:rPr>
              <a:t>2</a:t>
            </a:r>
            <a:endParaRPr lang="pt-BR" sz="1400" i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8" name="CaixaDeTexto 10">
            <a:extLst>
              <a:ext uri="{FF2B5EF4-FFF2-40B4-BE49-F238E27FC236}">
                <a16:creationId xmlns:a16="http://schemas.microsoft.com/office/drawing/2014/main" id="{FA1FEB96-78BA-872E-F4BE-212CD998F2FD}"/>
              </a:ext>
            </a:extLst>
          </p:cNvPr>
          <p:cNvSpPr txBox="1"/>
          <p:nvPr/>
        </p:nvSpPr>
        <p:spPr>
          <a:xfrm>
            <a:off x="6420530" y="4774560"/>
            <a:ext cx="3012733" cy="95551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pt-BR" sz="1300" baseline="30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1</a:t>
            </a:r>
            <a:r>
              <a:rPr lang="pt-BR" sz="1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Discentes - Instituição</a:t>
            </a:r>
          </a:p>
          <a:p>
            <a:pPr algn="r">
              <a:lnSpc>
                <a:spcPct val="150000"/>
              </a:lnSpc>
            </a:pPr>
            <a:r>
              <a:rPr lang="pt-BR" sz="1300" baseline="30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1</a:t>
            </a:r>
            <a:r>
              <a:rPr lang="pt-BR" sz="1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Docente - e Instituição</a:t>
            </a:r>
          </a:p>
          <a:p>
            <a:pPr algn="r">
              <a:lnSpc>
                <a:spcPct val="150000"/>
              </a:lnSpc>
            </a:pPr>
            <a:endParaRPr lang="pt-BR" sz="13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589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0171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497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3844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2447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89511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895114" cy="68580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053" y="5446389"/>
            <a:ext cx="2150451" cy="960535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779" y="714158"/>
            <a:ext cx="4884659" cy="2714842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0DCA58A-82C0-76A3-1766-299E21CF077B}"/>
              </a:ext>
            </a:extLst>
          </p:cNvPr>
          <p:cNvSpPr txBox="1"/>
          <p:nvPr/>
        </p:nvSpPr>
        <p:spPr>
          <a:xfrm>
            <a:off x="860053" y="4026072"/>
            <a:ext cx="8175008" cy="5795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tabLst>
                <a:tab pos="1371600" algn="l"/>
              </a:tabLst>
            </a:pPr>
            <a:r>
              <a:rPr lang="en-US" sz="24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TÍTULO DO TRABALHO</a:t>
            </a: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4504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333</TotalTime>
  <Words>18</Words>
  <Application>Microsoft Office PowerPoint</Application>
  <PresentationFormat>Apresentação na tela (4:3)</PresentationFormat>
  <Paragraphs>5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DELL</dc:creator>
  <cp:lastModifiedBy>Eduarda do Vale Gomes</cp:lastModifiedBy>
  <cp:revision>13</cp:revision>
  <dcterms:created xsi:type="dcterms:W3CDTF">2019-05-22T21:02:51Z</dcterms:created>
  <dcterms:modified xsi:type="dcterms:W3CDTF">2023-11-09T15:55:14Z</dcterms:modified>
</cp:coreProperties>
</file>